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5" r:id="rId4"/>
    <p:sldId id="266" r:id="rId5"/>
    <p:sldId id="260" r:id="rId6"/>
    <p:sldId id="261" r:id="rId7"/>
    <p:sldId id="269" r:id="rId8"/>
    <p:sldId id="270" r:id="rId9"/>
    <p:sldId id="271" r:id="rId10"/>
    <p:sldId id="262" r:id="rId11"/>
    <p:sldId id="276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B50"/>
    <a:srgbClr val="261C1A"/>
    <a:srgbClr val="F0F0F0"/>
    <a:srgbClr val="95B2B8"/>
    <a:srgbClr val="1B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455A4-BC5B-446A-A481-31A2EE46C702}" v="10" dt="2024-01-24T13:56:09.090"/>
    <p1510:client id="{349C041D-1898-49DA-A483-36ED1F800766}" v="45" dt="2024-01-23T14:35:06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7" y="1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ΑΣΤΑΣΙΟΣ ΕΜΒΑΛΩΤΗΣ" userId="a707ede7-2c6f-495f-8543-b01bf4c21411" providerId="ADAL" clId="{349C041D-1898-49DA-A483-36ED1F800766}"/>
    <pc:docChg chg="custSel addSld modSld">
      <pc:chgData name="ΑΝΑΣΤΑΣΙΟΣ ΕΜΒΑΛΩΤΗΣ" userId="a707ede7-2c6f-495f-8543-b01bf4c21411" providerId="ADAL" clId="{349C041D-1898-49DA-A483-36ED1F800766}" dt="2024-01-23T14:35:06.017" v="18"/>
      <pc:docMkLst>
        <pc:docMk/>
      </pc:docMkLst>
      <pc:sldChg chg="addSp delSp modSp new mod">
        <pc:chgData name="ΑΝΑΣΤΑΣΙΟΣ ΕΜΒΑΛΩΤΗΣ" userId="a707ede7-2c6f-495f-8543-b01bf4c21411" providerId="ADAL" clId="{349C041D-1898-49DA-A483-36ED1F800766}" dt="2024-01-23T14:30:47.881" v="9" actId="1076"/>
        <pc:sldMkLst>
          <pc:docMk/>
          <pc:sldMk cId="1496943264" sldId="272"/>
        </pc:sldMkLst>
        <pc:picChg chg="add del">
          <ac:chgData name="ΑΝΑΣΤΑΣΙΟΣ ΕΜΒΑΛΩΤΗΣ" userId="a707ede7-2c6f-495f-8543-b01bf4c21411" providerId="ADAL" clId="{349C041D-1898-49DA-A483-36ED1F800766}" dt="2024-01-23T14:29:14.508" v="2" actId="478"/>
          <ac:picMkLst>
            <pc:docMk/>
            <pc:sldMk cId="1496943264" sldId="272"/>
            <ac:picMk id="3" creationId="{3C647C0C-1D4C-09E7-5566-436E6573844D}"/>
          </ac:picMkLst>
        </pc:picChg>
        <pc:picChg chg="add mod">
          <ac:chgData name="ΑΝΑΣΤΑΣΙΟΣ ΕΜΒΑΛΩΤΗΣ" userId="a707ede7-2c6f-495f-8543-b01bf4c21411" providerId="ADAL" clId="{349C041D-1898-49DA-A483-36ED1F800766}" dt="2024-01-23T14:30:43.170" v="7" actId="1076"/>
          <ac:picMkLst>
            <pc:docMk/>
            <pc:sldMk cId="1496943264" sldId="272"/>
            <ac:picMk id="5" creationId="{26CFB855-2774-BB89-604E-9D31C4895B72}"/>
          </ac:picMkLst>
        </pc:picChg>
        <pc:picChg chg="add mod">
          <ac:chgData name="ΑΝΑΣΤΑΣΙΟΣ ΕΜΒΑΛΩΤΗΣ" userId="a707ede7-2c6f-495f-8543-b01bf4c21411" providerId="ADAL" clId="{349C041D-1898-49DA-A483-36ED1F800766}" dt="2024-01-23T14:30:47.881" v="9" actId="1076"/>
          <ac:picMkLst>
            <pc:docMk/>
            <pc:sldMk cId="1496943264" sldId="272"/>
            <ac:picMk id="7" creationId="{AC37C4BE-430A-0022-D3D7-14CDB02C58B4}"/>
          </ac:picMkLst>
        </pc:picChg>
      </pc:sldChg>
      <pc:sldChg chg="addSp new mod">
        <pc:chgData name="ΑΝΑΣΤΑΣΙΟΣ ΕΜΒΑΛΩΤΗΣ" userId="a707ede7-2c6f-495f-8543-b01bf4c21411" providerId="ADAL" clId="{349C041D-1898-49DA-A483-36ED1F800766}" dt="2024-01-23T14:30:12.803" v="5" actId="22"/>
        <pc:sldMkLst>
          <pc:docMk/>
          <pc:sldMk cId="1049062086" sldId="273"/>
        </pc:sldMkLst>
        <pc:picChg chg="add">
          <ac:chgData name="ΑΝΑΣΤΑΣΙΟΣ ΕΜΒΑΛΩΤΗΣ" userId="a707ede7-2c6f-495f-8543-b01bf4c21411" providerId="ADAL" clId="{349C041D-1898-49DA-A483-36ED1F800766}" dt="2024-01-23T14:30:12.803" v="5" actId="22"/>
          <ac:picMkLst>
            <pc:docMk/>
            <pc:sldMk cId="1049062086" sldId="273"/>
            <ac:picMk id="3" creationId="{414B3278-5CD4-319D-5793-1FEFA337906E}"/>
          </ac:picMkLst>
        </pc:picChg>
      </pc:sldChg>
      <pc:sldChg chg="addSp modSp new mod">
        <pc:chgData name="ΑΝΑΣΤΑΣΙΟΣ ΕΜΒΑΛΩΤΗΣ" userId="a707ede7-2c6f-495f-8543-b01bf4c21411" providerId="ADAL" clId="{349C041D-1898-49DA-A483-36ED1F800766}" dt="2024-01-23T14:32:31.751" v="12" actId="732"/>
        <pc:sldMkLst>
          <pc:docMk/>
          <pc:sldMk cId="2734250388" sldId="274"/>
        </pc:sldMkLst>
        <pc:picChg chg="add mod modCrop">
          <ac:chgData name="ΑΝΑΣΤΑΣΙΟΣ ΕΜΒΑΛΩΤΗΣ" userId="a707ede7-2c6f-495f-8543-b01bf4c21411" providerId="ADAL" clId="{349C041D-1898-49DA-A483-36ED1F800766}" dt="2024-01-23T14:32:31.751" v="12" actId="732"/>
          <ac:picMkLst>
            <pc:docMk/>
            <pc:sldMk cId="2734250388" sldId="274"/>
            <ac:picMk id="3" creationId="{EF5DAD6D-DEB2-9ABE-64A7-B000AB0AF522}"/>
          </ac:picMkLst>
        </pc:picChg>
      </pc:sldChg>
      <pc:sldChg chg="addSp new mod setBg">
        <pc:chgData name="ΑΝΑΣΤΑΣΙΟΣ ΕΜΒΑΛΩΤΗΣ" userId="a707ede7-2c6f-495f-8543-b01bf4c21411" providerId="ADAL" clId="{349C041D-1898-49DA-A483-36ED1F800766}" dt="2024-01-23T14:33:40.718" v="15"/>
        <pc:sldMkLst>
          <pc:docMk/>
          <pc:sldMk cId="2819910252" sldId="275"/>
        </pc:sldMkLst>
        <pc:picChg chg="add">
          <ac:chgData name="ΑΝΑΣΤΑΣΙΟΣ ΕΜΒΑΛΩΤΗΣ" userId="a707ede7-2c6f-495f-8543-b01bf4c21411" providerId="ADAL" clId="{349C041D-1898-49DA-A483-36ED1F800766}" dt="2024-01-23T14:33:31.186" v="14" actId="22"/>
          <ac:picMkLst>
            <pc:docMk/>
            <pc:sldMk cId="2819910252" sldId="275"/>
            <ac:picMk id="3" creationId="{31359005-F21E-F5CB-4C1B-C0FE7A385B58}"/>
          </ac:picMkLst>
        </pc:picChg>
      </pc:sldChg>
      <pc:sldChg chg="addSp new mod setBg">
        <pc:chgData name="ΑΝΑΣΤΑΣΙΟΣ ΕΜΒΑΛΩΤΗΣ" userId="a707ede7-2c6f-495f-8543-b01bf4c21411" providerId="ADAL" clId="{349C041D-1898-49DA-A483-36ED1F800766}" dt="2024-01-23T14:35:06.017" v="18"/>
        <pc:sldMkLst>
          <pc:docMk/>
          <pc:sldMk cId="2013736867" sldId="276"/>
        </pc:sldMkLst>
        <pc:picChg chg="add">
          <ac:chgData name="ΑΝΑΣΤΑΣΙΟΣ ΕΜΒΑΛΩΤΗΣ" userId="a707ede7-2c6f-495f-8543-b01bf4c21411" providerId="ADAL" clId="{349C041D-1898-49DA-A483-36ED1F800766}" dt="2024-01-23T14:34:58.969" v="17" actId="22"/>
          <ac:picMkLst>
            <pc:docMk/>
            <pc:sldMk cId="2013736867" sldId="276"/>
            <ac:picMk id="3" creationId="{0C05F410-E83A-6B8F-81B2-BC3DE1B4C314}"/>
          </ac:picMkLst>
        </pc:picChg>
      </pc:sldChg>
    </pc:docChg>
  </pc:docChgLst>
  <pc:docChgLst>
    <pc:chgData name="ΑΝΑΣΤΑΣΙΟΣ ΕΜΒΑΛΩΤΗΣ" userId="a707ede7-2c6f-495f-8543-b01bf4c21411" providerId="ADAL" clId="{297455A4-BC5B-446A-A481-31A2EE46C702}"/>
    <pc:docChg chg="undo custSel addSld delSld modSld">
      <pc:chgData name="ΑΝΑΣΤΑΣΙΟΣ ΕΜΒΑΛΩΤΗΣ" userId="a707ede7-2c6f-495f-8543-b01bf4c21411" providerId="ADAL" clId="{297455A4-BC5B-446A-A481-31A2EE46C702}" dt="2024-01-24T13:56:51.260" v="182" actId="47"/>
      <pc:docMkLst>
        <pc:docMk/>
      </pc:docMkLst>
      <pc:sldChg chg="modSp mod">
        <pc:chgData name="ΑΝΑΣΤΑΣΙΟΣ ΕΜΒΑΛΩΤΗΣ" userId="a707ede7-2c6f-495f-8543-b01bf4c21411" providerId="ADAL" clId="{297455A4-BC5B-446A-A481-31A2EE46C702}" dt="2024-01-24T13:43:46.969" v="124" actId="14100"/>
        <pc:sldMkLst>
          <pc:docMk/>
          <pc:sldMk cId="3308240884" sldId="256"/>
        </pc:sldMkLst>
        <pc:picChg chg="mod modCrop">
          <ac:chgData name="ΑΝΑΣΤΑΣΙΟΣ ΕΜΒΑΛΩΤΗΣ" userId="a707ede7-2c6f-495f-8543-b01bf4c21411" providerId="ADAL" clId="{297455A4-BC5B-446A-A481-31A2EE46C702}" dt="2024-01-24T13:43:46.969" v="124" actId="14100"/>
          <ac:picMkLst>
            <pc:docMk/>
            <pc:sldMk cId="3308240884" sldId="256"/>
            <ac:picMk id="5" creationId="{648DBD9B-24B6-BE79-7929-367203B5BF9E}"/>
          </ac:picMkLst>
        </pc:picChg>
      </pc:sldChg>
      <pc:sldChg chg="del">
        <pc:chgData name="ΑΝΑΣΤΑΣΙΟΣ ΕΜΒΑΛΩΤΗΣ" userId="a707ede7-2c6f-495f-8543-b01bf4c21411" providerId="ADAL" clId="{297455A4-BC5B-446A-A481-31A2EE46C702}" dt="2024-01-24T13:43:52.060" v="125" actId="47"/>
        <pc:sldMkLst>
          <pc:docMk/>
          <pc:sldMk cId="1342696389" sldId="258"/>
        </pc:sldMkLst>
      </pc:sldChg>
      <pc:sldChg chg="del">
        <pc:chgData name="ΑΝΑΣΤΑΣΙΟΣ ΕΜΒΑΛΩΤΗΣ" userId="a707ede7-2c6f-495f-8543-b01bf4c21411" providerId="ADAL" clId="{297455A4-BC5B-446A-A481-31A2EE46C702}" dt="2024-01-24T13:43:56.025" v="127" actId="47"/>
        <pc:sldMkLst>
          <pc:docMk/>
          <pc:sldMk cId="3440350686" sldId="259"/>
        </pc:sldMkLst>
      </pc:sldChg>
      <pc:sldChg chg="addSp delSp modSp mod setBg">
        <pc:chgData name="ΑΝΑΣΤΑΣΙΟΣ ΕΜΒΑΛΩΤΗΣ" userId="a707ede7-2c6f-495f-8543-b01bf4c21411" providerId="ADAL" clId="{297455A4-BC5B-446A-A481-31A2EE46C702}" dt="2024-01-24T13:56:12.317" v="181" actId="26606"/>
        <pc:sldMkLst>
          <pc:docMk/>
          <pc:sldMk cId="3720513283" sldId="262"/>
        </pc:sldMkLst>
        <pc:spChg chg="add mod">
          <ac:chgData name="ΑΝΑΣΤΑΣΙΟΣ ΕΜΒΑΛΩΤΗΣ" userId="a707ede7-2c6f-495f-8543-b01bf4c21411" providerId="ADAL" clId="{297455A4-BC5B-446A-A481-31A2EE46C702}" dt="2024-01-24T13:54:57.835" v="176" actId="164"/>
          <ac:spMkLst>
            <pc:docMk/>
            <pc:sldMk cId="3720513283" sldId="262"/>
            <ac:spMk id="4" creationId="{0EC9CF59-41BC-7731-5038-8C5F23FF5536}"/>
          </ac:spMkLst>
        </pc:spChg>
        <pc:spChg chg="add">
          <ac:chgData name="ΑΝΑΣΤΑΣΙΟΣ ΕΜΒΑΛΩΤΗΣ" userId="a707ede7-2c6f-495f-8543-b01bf4c21411" providerId="ADAL" clId="{297455A4-BC5B-446A-A481-31A2EE46C702}" dt="2024-01-24T13:56:12.317" v="181" actId="26606"/>
          <ac:spMkLst>
            <pc:docMk/>
            <pc:sldMk cId="3720513283" sldId="262"/>
            <ac:spMk id="12" creationId="{42A4FC2C-047E-45A5-965D-8E1E3BF09BC6}"/>
          </ac:spMkLst>
        </pc:spChg>
        <pc:grpChg chg="add del mod">
          <ac:chgData name="ΑΝΑΣΤΑΣΙΟΣ ΕΜΒΑΛΩΤΗΣ" userId="a707ede7-2c6f-495f-8543-b01bf4c21411" providerId="ADAL" clId="{297455A4-BC5B-446A-A481-31A2EE46C702}" dt="2024-01-24T13:56:07.958" v="177" actId="478"/>
          <ac:grpSpMkLst>
            <pc:docMk/>
            <pc:sldMk cId="3720513283" sldId="262"/>
            <ac:grpSpMk id="5" creationId="{8CB015A4-4467-2C13-835D-304DF7838319}"/>
          </ac:grpSpMkLst>
        </pc:grpChg>
        <pc:picChg chg="add mod">
          <ac:chgData name="ΑΝΑΣΤΑΣΙΟΣ ΕΜΒΑΛΩΤΗΣ" userId="a707ede7-2c6f-495f-8543-b01bf4c21411" providerId="ADAL" clId="{297455A4-BC5B-446A-A481-31A2EE46C702}" dt="2024-01-24T13:52:19.258" v="166"/>
          <ac:picMkLst>
            <pc:docMk/>
            <pc:sldMk cId="3720513283" sldId="262"/>
            <ac:picMk id="2" creationId="{BEE4CAB3-4358-3BAA-2804-F170D510DC41}"/>
          </ac:picMkLst>
        </pc:picChg>
        <pc:picChg chg="mod modCrop">
          <ac:chgData name="ΑΝΑΣΤΑΣΙΟΣ ΕΜΒΑΛΩΤΗΣ" userId="a707ede7-2c6f-495f-8543-b01bf4c21411" providerId="ADAL" clId="{297455A4-BC5B-446A-A481-31A2EE46C702}" dt="2024-01-24T13:54:57.835" v="176" actId="164"/>
          <ac:picMkLst>
            <pc:docMk/>
            <pc:sldMk cId="3720513283" sldId="262"/>
            <ac:picMk id="3" creationId="{125CE227-7186-D7C9-EE83-4F1C733FA831}"/>
          </ac:picMkLst>
        </pc:picChg>
        <pc:picChg chg="add mod">
          <ac:chgData name="ΑΝΑΣΤΑΣΙΟΣ ΕΜΒΑΛΩΤΗΣ" userId="a707ede7-2c6f-495f-8543-b01bf4c21411" providerId="ADAL" clId="{297455A4-BC5B-446A-A481-31A2EE46C702}" dt="2024-01-24T13:56:12.317" v="181" actId="26606"/>
          <ac:picMkLst>
            <pc:docMk/>
            <pc:sldMk cId="3720513283" sldId="262"/>
            <ac:picMk id="7" creationId="{C437A44D-C50E-D062-E87F-ABEF7E503D6A}"/>
          </ac:picMkLst>
        </pc:picChg>
      </pc:sldChg>
      <pc:sldChg chg="addSp delSp modSp mod">
        <pc:chgData name="ΑΝΑΣΤΑΣΙΟΣ ΕΜΒΑΛΩΤΗΣ" userId="a707ede7-2c6f-495f-8543-b01bf4c21411" providerId="ADAL" clId="{297455A4-BC5B-446A-A481-31A2EE46C702}" dt="2024-01-24T13:44:23.771" v="143" actId="1076"/>
        <pc:sldMkLst>
          <pc:docMk/>
          <pc:sldMk cId="3690181121" sldId="263"/>
        </pc:sldMkLst>
        <pc:spChg chg="add mod">
          <ac:chgData name="ΑΝΑΣΤΑΣΙΟΣ ΕΜΒΑΛΩΤΗΣ" userId="a707ede7-2c6f-495f-8543-b01bf4c21411" providerId="ADAL" clId="{297455A4-BC5B-446A-A481-31A2EE46C702}" dt="2024-01-24T13:44:23.771" v="143" actId="1076"/>
          <ac:spMkLst>
            <pc:docMk/>
            <pc:sldMk cId="3690181121" sldId="263"/>
            <ac:spMk id="5" creationId="{6E8D707A-0C86-3500-3FD5-96EC49548DA1}"/>
          </ac:spMkLst>
        </pc:spChg>
        <pc:spChg chg="add mod">
          <ac:chgData name="ΑΝΑΣΤΑΣΙΟΣ ΕΜΒΑΛΩΤΗΣ" userId="a707ede7-2c6f-495f-8543-b01bf4c21411" providerId="ADAL" clId="{297455A4-BC5B-446A-A481-31A2EE46C702}" dt="2024-01-24T13:44:21.192" v="142" actId="1076"/>
          <ac:spMkLst>
            <pc:docMk/>
            <pc:sldMk cId="3690181121" sldId="263"/>
            <ac:spMk id="6" creationId="{260F0A92-0DAD-F5F2-B301-11ED333B32FC}"/>
          </ac:spMkLst>
        </pc:spChg>
        <pc:spChg chg="add mod">
          <ac:chgData name="ΑΝΑΣΤΑΣΙΟΣ ΕΜΒΑΛΩΤΗΣ" userId="a707ede7-2c6f-495f-8543-b01bf4c21411" providerId="ADAL" clId="{297455A4-BC5B-446A-A481-31A2EE46C702}" dt="2024-01-24T13:44:16.764" v="141" actId="113"/>
          <ac:spMkLst>
            <pc:docMk/>
            <pc:sldMk cId="3690181121" sldId="263"/>
            <ac:spMk id="7" creationId="{2BA29C1F-9200-4746-B3C4-8D7EED8B67FB}"/>
          </ac:spMkLst>
        </pc:spChg>
        <pc:picChg chg="add del mod">
          <ac:chgData name="ΑΝΑΣΤΑΣΙΟΣ ΕΜΒΑΛΩΤΗΣ" userId="a707ede7-2c6f-495f-8543-b01bf4c21411" providerId="ADAL" clId="{297455A4-BC5B-446A-A481-31A2EE46C702}" dt="2024-01-24T13:12:53.366" v="1" actId="478"/>
          <ac:picMkLst>
            <pc:docMk/>
            <pc:sldMk cId="3690181121" sldId="263"/>
            <ac:picMk id="3" creationId="{D5361390-7494-33FE-3630-4BED39A49FB3}"/>
          </ac:picMkLst>
        </pc:picChg>
      </pc:sldChg>
      <pc:sldChg chg="del">
        <pc:chgData name="ΑΝΑΣΤΑΣΙΟΣ ΕΜΒΑΛΩΤΗΣ" userId="a707ede7-2c6f-495f-8543-b01bf4c21411" providerId="ADAL" clId="{297455A4-BC5B-446A-A481-31A2EE46C702}" dt="2024-01-24T13:43:52.920" v="126" actId="47"/>
        <pc:sldMkLst>
          <pc:docMk/>
          <pc:sldMk cId="3461491573" sldId="264"/>
        </pc:sldMkLst>
      </pc:sldChg>
      <pc:sldChg chg="delSp modSp del mod modShow">
        <pc:chgData name="ΑΝΑΣΤΑΣΙΟΣ ΕΜΒΑΛΩΤΗΣ" userId="a707ede7-2c6f-495f-8543-b01bf4c21411" providerId="ADAL" clId="{297455A4-BC5B-446A-A481-31A2EE46C702}" dt="2024-01-24T13:45:46.721" v="151" actId="47"/>
        <pc:sldMkLst>
          <pc:docMk/>
          <pc:sldMk cId="2174279930" sldId="267"/>
        </pc:sldMkLst>
        <pc:spChg chg="del mod">
          <ac:chgData name="ΑΝΑΣΤΑΣΙΟΣ ΕΜΒΑΛΩΤΗΣ" userId="a707ede7-2c6f-495f-8543-b01bf4c21411" providerId="ADAL" clId="{297455A4-BC5B-446A-A481-31A2EE46C702}" dt="2024-01-24T13:45:45.961" v="150"/>
          <ac:spMkLst>
            <pc:docMk/>
            <pc:sldMk cId="2174279930" sldId="267"/>
            <ac:spMk id="2" creationId="{89D9B8DE-BA93-F766-C517-39EE6AC29CBB}"/>
          </ac:spMkLst>
        </pc:spChg>
        <pc:spChg chg="del mod">
          <ac:chgData name="ΑΝΑΣΤΑΣΙΟΣ ΕΜΒΑΛΩΤΗΣ" userId="a707ede7-2c6f-495f-8543-b01bf4c21411" providerId="ADAL" clId="{297455A4-BC5B-446A-A481-31A2EE46C702}" dt="2024-01-24T13:45:42.361" v="147"/>
          <ac:spMkLst>
            <pc:docMk/>
            <pc:sldMk cId="2174279930" sldId="267"/>
            <ac:spMk id="3" creationId="{46CA7F08-DDD6-84D4-4429-3E017D0146D3}"/>
          </ac:spMkLst>
        </pc:spChg>
        <pc:spChg chg="del">
          <ac:chgData name="ΑΝΑΣΤΑΣΙΟΣ ΕΜΒΑΛΩΤΗΣ" userId="a707ede7-2c6f-495f-8543-b01bf4c21411" providerId="ADAL" clId="{297455A4-BC5B-446A-A481-31A2EE46C702}" dt="2024-01-24T13:45:42.361" v="145" actId="478"/>
          <ac:spMkLst>
            <pc:docMk/>
            <pc:sldMk cId="2174279930" sldId="267"/>
            <ac:spMk id="4" creationId="{BBDB15DE-8063-1A8E-1EEC-72CB4FEA9E16}"/>
          </ac:spMkLst>
        </pc:spChg>
      </pc:sldChg>
      <pc:sldChg chg="del">
        <pc:chgData name="ΑΝΑΣΤΑΣΙΟΣ ΕΜΒΑΛΩΤΗΣ" userId="a707ede7-2c6f-495f-8543-b01bf4c21411" providerId="ADAL" clId="{297455A4-BC5B-446A-A481-31A2EE46C702}" dt="2024-01-24T13:42:41.867" v="115" actId="47"/>
        <pc:sldMkLst>
          <pc:docMk/>
          <pc:sldMk cId="2547211288" sldId="268"/>
        </pc:sldMkLst>
      </pc:sldChg>
      <pc:sldChg chg="modSp mod">
        <pc:chgData name="ΑΝΑΣΤΑΣΙΟΣ ΕΜΒΑΛΩΤΗΣ" userId="a707ede7-2c6f-495f-8543-b01bf4c21411" providerId="ADAL" clId="{297455A4-BC5B-446A-A481-31A2EE46C702}" dt="2024-01-24T13:46:26.016" v="155" actId="1076"/>
        <pc:sldMkLst>
          <pc:docMk/>
          <pc:sldMk cId="4123617487" sldId="269"/>
        </pc:sldMkLst>
        <pc:spChg chg="mod">
          <ac:chgData name="ΑΝΑΣΤΑΣΙΟΣ ΕΜΒΑΛΩΤΗΣ" userId="a707ede7-2c6f-495f-8543-b01bf4c21411" providerId="ADAL" clId="{297455A4-BC5B-446A-A481-31A2EE46C702}" dt="2024-01-24T13:46:26.016" v="155" actId="1076"/>
          <ac:spMkLst>
            <pc:docMk/>
            <pc:sldMk cId="4123617487" sldId="269"/>
            <ac:spMk id="3" creationId="{68D5F253-9112-705A-D81F-143FC847C263}"/>
          </ac:spMkLst>
        </pc:spChg>
      </pc:sldChg>
      <pc:sldChg chg="del">
        <pc:chgData name="ΑΝΑΣΤΑΣΙΟΣ ΕΜΒΑΛΩΤΗΣ" userId="a707ede7-2c6f-495f-8543-b01bf4c21411" providerId="ADAL" clId="{297455A4-BC5B-446A-A481-31A2EE46C702}" dt="2024-01-24T13:56:51.260" v="182" actId="47"/>
        <pc:sldMkLst>
          <pc:docMk/>
          <pc:sldMk cId="1049062086" sldId="273"/>
        </pc:sldMkLst>
      </pc:sldChg>
      <pc:sldChg chg="addSp delSp modSp new del mod setBg">
        <pc:chgData name="ΑΝΑΣΤΑΣΙΟΣ ΕΜΒΑΛΩΤΗΣ" userId="a707ede7-2c6f-495f-8543-b01bf4c21411" providerId="ADAL" clId="{297455A4-BC5B-446A-A481-31A2EE46C702}" dt="2024-01-24T13:49:45.652" v="163" actId="47"/>
        <pc:sldMkLst>
          <pc:docMk/>
          <pc:sldMk cId="2159344897" sldId="277"/>
        </pc:sldMkLst>
        <pc:spChg chg="add del">
          <ac:chgData name="ΑΝΑΣΤΑΣΙΟΣ ΕΜΒΑΛΩΤΗΣ" userId="a707ede7-2c6f-495f-8543-b01bf4c21411" providerId="ADAL" clId="{297455A4-BC5B-446A-A481-31A2EE46C702}" dt="2024-01-24T13:47:58.299" v="161" actId="26606"/>
          <ac:spMkLst>
            <pc:docMk/>
            <pc:sldMk cId="2159344897" sldId="277"/>
            <ac:spMk id="8" creationId="{42A4FC2C-047E-45A5-965D-8E1E3BF09BC6}"/>
          </ac:spMkLst>
        </pc:spChg>
        <pc:spChg chg="add">
          <ac:chgData name="ΑΝΑΣΤΑΣΙΟΣ ΕΜΒΑΛΩΤΗΣ" userId="a707ede7-2c6f-495f-8543-b01bf4c21411" providerId="ADAL" clId="{297455A4-BC5B-446A-A481-31A2EE46C702}" dt="2024-01-24T13:47:58.311" v="162" actId="26606"/>
          <ac:spMkLst>
            <pc:docMk/>
            <pc:sldMk cId="2159344897" sldId="277"/>
            <ac:spMk id="10" creationId="{E2384209-CB15-4CDF-9D31-C44FD9A3F20D}"/>
          </ac:spMkLst>
        </pc:spChg>
        <pc:spChg chg="add">
          <ac:chgData name="ΑΝΑΣΤΑΣΙΟΣ ΕΜΒΑΛΩΤΗΣ" userId="a707ede7-2c6f-495f-8543-b01bf4c21411" providerId="ADAL" clId="{297455A4-BC5B-446A-A481-31A2EE46C702}" dt="2024-01-24T13:47:58.311" v="162" actId="26606"/>
          <ac:spMkLst>
            <pc:docMk/>
            <pc:sldMk cId="2159344897" sldId="277"/>
            <ac:spMk id="11" creationId="{AB8C311F-7253-4AED-9701-7FC0708C41C7}"/>
          </ac:spMkLst>
        </pc:spChg>
        <pc:spChg chg="add">
          <ac:chgData name="ΑΝΑΣΤΑΣΙΟΣ ΕΜΒΑΛΩΤΗΣ" userId="a707ede7-2c6f-495f-8543-b01bf4c21411" providerId="ADAL" clId="{297455A4-BC5B-446A-A481-31A2EE46C702}" dt="2024-01-24T13:47:58.311" v="162" actId="26606"/>
          <ac:spMkLst>
            <pc:docMk/>
            <pc:sldMk cId="2159344897" sldId="277"/>
            <ac:spMk id="12" creationId="{2633B3B5-CC90-43F0-8714-D31D1F3F0209}"/>
          </ac:spMkLst>
        </pc:spChg>
        <pc:spChg chg="add">
          <ac:chgData name="ΑΝΑΣΤΑΣΙΟΣ ΕΜΒΑΛΩΤΗΣ" userId="a707ede7-2c6f-495f-8543-b01bf4c21411" providerId="ADAL" clId="{297455A4-BC5B-446A-A481-31A2EE46C702}" dt="2024-01-24T13:47:58.311" v="162" actId="26606"/>
          <ac:spMkLst>
            <pc:docMk/>
            <pc:sldMk cId="2159344897" sldId="277"/>
            <ac:spMk id="14" creationId="{A8D57A06-A426-446D-B02C-A2DC6B62E45E}"/>
          </ac:spMkLst>
        </pc:spChg>
        <pc:picChg chg="add mod">
          <ac:chgData name="ΑΝΑΣΤΑΣΙΟΣ ΕΜΒΑΛΩΤΗΣ" userId="a707ede7-2c6f-495f-8543-b01bf4c21411" providerId="ADAL" clId="{297455A4-BC5B-446A-A481-31A2EE46C702}" dt="2024-01-24T13:47:58.311" v="162" actId="26606"/>
          <ac:picMkLst>
            <pc:docMk/>
            <pc:sldMk cId="2159344897" sldId="277"/>
            <ac:picMk id="3" creationId="{5C753738-A003-DC02-40BE-24593AA83707}"/>
          </ac:picMkLst>
        </pc:picChg>
      </pc:sldChg>
    </pc:docChg>
  </pc:docChgLst>
  <pc:docChgLst>
    <pc:chgData name="aemvalot@uoi.gr" userId="a707ede7-2c6f-495f-8543-b01bf4c21411" providerId="ADAL" clId="{349C041D-1898-49DA-A483-36ED1F800766}"/>
    <pc:docChg chg="undo redo custSel addSld delSld modSld">
      <pc:chgData name="aemvalot@uoi.gr" userId="a707ede7-2c6f-495f-8543-b01bf4c21411" providerId="ADAL" clId="{349C041D-1898-49DA-A483-36ED1F800766}" dt="2024-01-22T18:55:15.962" v="135" actId="21"/>
      <pc:docMkLst>
        <pc:docMk/>
      </pc:docMkLst>
      <pc:sldChg chg="del">
        <pc:chgData name="aemvalot@uoi.gr" userId="a707ede7-2c6f-495f-8543-b01bf4c21411" providerId="ADAL" clId="{349C041D-1898-49DA-A483-36ED1F800766}" dt="2024-01-22T16:57:17.322" v="0" actId="47"/>
        <pc:sldMkLst>
          <pc:docMk/>
          <pc:sldMk cId="4078106565" sldId="257"/>
        </pc:sldMkLst>
      </pc:sldChg>
      <pc:sldChg chg="addSp modSp new mod setBg">
        <pc:chgData name="aemvalot@uoi.gr" userId="a707ede7-2c6f-495f-8543-b01bf4c21411" providerId="ADAL" clId="{349C041D-1898-49DA-A483-36ED1F800766}" dt="2024-01-22T16:57:57.685" v="5" actId="26606"/>
        <pc:sldMkLst>
          <pc:docMk/>
          <pc:sldMk cId="3893415298" sldId="261"/>
        </pc:sldMkLst>
        <pc:spChg chg="add">
          <ac:chgData name="aemvalot@uoi.gr" userId="a707ede7-2c6f-495f-8543-b01bf4c21411" providerId="ADAL" clId="{349C041D-1898-49DA-A483-36ED1F800766}" dt="2024-01-22T16:57:57.685" v="5" actId="26606"/>
          <ac:spMkLst>
            <pc:docMk/>
            <pc:sldMk cId="3893415298" sldId="261"/>
            <ac:spMk id="8" creationId="{206E56BB-C8E6-4F70-B8BF-921C4912D6DE}"/>
          </ac:spMkLst>
        </pc:spChg>
        <pc:spChg chg="add">
          <ac:chgData name="aemvalot@uoi.gr" userId="a707ede7-2c6f-495f-8543-b01bf4c21411" providerId="ADAL" clId="{349C041D-1898-49DA-A483-36ED1F800766}" dt="2024-01-22T16:57:57.685" v="5" actId="26606"/>
          <ac:spMkLst>
            <pc:docMk/>
            <pc:sldMk cId="3893415298" sldId="261"/>
            <ac:spMk id="10" creationId="{99643316-AB20-4DD1-8578-B5D7F033C0A3}"/>
          </ac:spMkLst>
        </pc:spChg>
        <pc:picChg chg="add mod">
          <ac:chgData name="aemvalot@uoi.gr" userId="a707ede7-2c6f-495f-8543-b01bf4c21411" providerId="ADAL" clId="{349C041D-1898-49DA-A483-36ED1F800766}" dt="2024-01-22T16:57:57.685" v="5" actId="26606"/>
          <ac:picMkLst>
            <pc:docMk/>
            <pc:sldMk cId="3893415298" sldId="261"/>
            <ac:picMk id="3" creationId="{C7874EE4-1258-815D-49E0-46E6A31B263B}"/>
          </ac:picMkLst>
        </pc:picChg>
      </pc:sldChg>
      <pc:sldChg chg="addSp delSp modSp new mod">
        <pc:chgData name="aemvalot@uoi.gr" userId="a707ede7-2c6f-495f-8543-b01bf4c21411" providerId="ADAL" clId="{349C041D-1898-49DA-A483-36ED1F800766}" dt="2024-01-22T17:09:33.114" v="22" actId="478"/>
        <pc:sldMkLst>
          <pc:docMk/>
          <pc:sldMk cId="3720513283" sldId="262"/>
        </pc:sldMkLst>
        <pc:spChg chg="add del">
          <ac:chgData name="aemvalot@uoi.gr" userId="a707ede7-2c6f-495f-8543-b01bf4c21411" providerId="ADAL" clId="{349C041D-1898-49DA-A483-36ED1F800766}" dt="2024-01-22T17:08:14.751" v="10" actId="478"/>
          <ac:spMkLst>
            <pc:docMk/>
            <pc:sldMk cId="3720513283" sldId="262"/>
            <ac:spMk id="4" creationId="{9CD0FE89-828E-8412-18B5-D5BE9DA1A225}"/>
          </ac:spMkLst>
        </pc:spChg>
        <pc:spChg chg="add del mod">
          <ac:chgData name="aemvalot@uoi.gr" userId="a707ede7-2c6f-495f-8543-b01bf4c21411" providerId="ADAL" clId="{349C041D-1898-49DA-A483-36ED1F800766}" dt="2024-01-22T17:09:33.114" v="22" actId="478"/>
          <ac:spMkLst>
            <pc:docMk/>
            <pc:sldMk cId="3720513283" sldId="262"/>
            <ac:spMk id="5" creationId="{B9046E56-CD1C-0693-3F5D-D9289CFF80E7}"/>
          </ac:spMkLst>
        </pc:spChg>
        <pc:picChg chg="add mod">
          <ac:chgData name="aemvalot@uoi.gr" userId="a707ede7-2c6f-495f-8543-b01bf4c21411" providerId="ADAL" clId="{349C041D-1898-49DA-A483-36ED1F800766}" dt="2024-01-22T17:09:11.330" v="19" actId="207"/>
          <ac:picMkLst>
            <pc:docMk/>
            <pc:sldMk cId="3720513283" sldId="262"/>
            <ac:picMk id="3" creationId="{125CE227-7186-D7C9-EE83-4F1C733FA831}"/>
          </ac:picMkLst>
        </pc:picChg>
      </pc:sldChg>
      <pc:sldChg chg="addSp modSp new mod setBg">
        <pc:chgData name="aemvalot@uoi.gr" userId="a707ede7-2c6f-495f-8543-b01bf4c21411" providerId="ADAL" clId="{349C041D-1898-49DA-A483-36ED1F800766}" dt="2024-01-22T17:16:13.868" v="26" actId="1076"/>
        <pc:sldMkLst>
          <pc:docMk/>
          <pc:sldMk cId="3690181121" sldId="263"/>
        </pc:sldMkLst>
        <pc:picChg chg="add mod">
          <ac:chgData name="aemvalot@uoi.gr" userId="a707ede7-2c6f-495f-8543-b01bf4c21411" providerId="ADAL" clId="{349C041D-1898-49DA-A483-36ED1F800766}" dt="2024-01-22T17:16:13.868" v="26" actId="1076"/>
          <ac:picMkLst>
            <pc:docMk/>
            <pc:sldMk cId="3690181121" sldId="263"/>
            <ac:picMk id="2" creationId="{670755F4-E849-48C5-2770-6228ED13A8C9}"/>
          </ac:picMkLst>
        </pc:picChg>
      </pc:sldChg>
      <pc:sldChg chg="addSp modSp new mod setBg">
        <pc:chgData name="aemvalot@uoi.gr" userId="a707ede7-2c6f-495f-8543-b01bf4c21411" providerId="ADAL" clId="{349C041D-1898-49DA-A483-36ED1F800766}" dt="2024-01-22T17:21:06.646" v="41" actId="3626"/>
        <pc:sldMkLst>
          <pc:docMk/>
          <pc:sldMk cId="3461491573" sldId="264"/>
        </pc:sldMkLst>
        <pc:spChg chg="add mod">
          <ac:chgData name="aemvalot@uoi.gr" userId="a707ede7-2c6f-495f-8543-b01bf4c21411" providerId="ADAL" clId="{349C041D-1898-49DA-A483-36ED1F800766}" dt="2024-01-22T17:21:06.646" v="41" actId="3626"/>
          <ac:spMkLst>
            <pc:docMk/>
            <pc:sldMk cId="3461491573" sldId="264"/>
            <ac:spMk id="3" creationId="{86AE5A0D-7305-20AB-8647-28B232BBAE75}"/>
          </ac:spMkLst>
        </pc:spChg>
        <pc:spChg chg="add">
          <ac:chgData name="aemvalot@uoi.gr" userId="a707ede7-2c6f-495f-8543-b01bf4c21411" providerId="ADAL" clId="{349C041D-1898-49DA-A483-36ED1F800766}" dt="2024-01-22T17:19:29.041" v="29" actId="26606"/>
          <ac:spMkLst>
            <pc:docMk/>
            <pc:sldMk cId="3461491573" sldId="264"/>
            <ac:spMk id="7" creationId="{42A4FC2C-047E-45A5-965D-8E1E3BF09BC6}"/>
          </ac:spMkLst>
        </pc:spChg>
        <pc:picChg chg="add mod">
          <ac:chgData name="aemvalot@uoi.gr" userId="a707ede7-2c6f-495f-8543-b01bf4c21411" providerId="ADAL" clId="{349C041D-1898-49DA-A483-36ED1F800766}" dt="2024-01-22T17:19:29.041" v="29" actId="26606"/>
          <ac:picMkLst>
            <pc:docMk/>
            <pc:sldMk cId="3461491573" sldId="264"/>
            <ac:picMk id="2" creationId="{AF876FBE-DDCD-82C8-785E-3A811EE67FC5}"/>
          </ac:picMkLst>
        </pc:picChg>
      </pc:sldChg>
      <pc:sldChg chg="addSp modSp new mod setBg">
        <pc:chgData name="aemvalot@uoi.gr" userId="a707ede7-2c6f-495f-8543-b01bf4c21411" providerId="ADAL" clId="{349C041D-1898-49DA-A483-36ED1F800766}" dt="2024-01-22T17:45:38.950" v="45" actId="692"/>
        <pc:sldMkLst>
          <pc:docMk/>
          <pc:sldMk cId="541360575" sldId="265"/>
        </pc:sldMkLst>
        <pc:picChg chg="add mod">
          <ac:chgData name="aemvalot@uoi.gr" userId="a707ede7-2c6f-495f-8543-b01bf4c21411" providerId="ADAL" clId="{349C041D-1898-49DA-A483-36ED1F800766}" dt="2024-01-22T17:45:38.950" v="45" actId="692"/>
          <ac:picMkLst>
            <pc:docMk/>
            <pc:sldMk cId="541360575" sldId="265"/>
            <ac:picMk id="2" creationId="{D7FFC28F-5620-4965-3538-D1EB6EB54D68}"/>
          </ac:picMkLst>
        </pc:picChg>
      </pc:sldChg>
      <pc:sldChg chg="addSp delSp modSp new mod setBg">
        <pc:chgData name="aemvalot@uoi.gr" userId="a707ede7-2c6f-495f-8543-b01bf4c21411" providerId="ADAL" clId="{349C041D-1898-49DA-A483-36ED1F800766}" dt="2024-01-22T17:49:10.243" v="58" actId="14100"/>
        <pc:sldMkLst>
          <pc:docMk/>
          <pc:sldMk cId="4279690707" sldId="266"/>
        </pc:sldMkLst>
        <pc:grpChg chg="add del">
          <ac:chgData name="aemvalot@uoi.gr" userId="a707ede7-2c6f-495f-8543-b01bf4c21411" providerId="ADAL" clId="{349C041D-1898-49DA-A483-36ED1F800766}" dt="2024-01-22T17:48:09.940" v="49" actId="26606"/>
          <ac:grpSpMkLst>
            <pc:docMk/>
            <pc:sldMk cId="4279690707" sldId="266"/>
            <ac:grpSpMk id="8" creationId="{63737881-458F-40AD-B72B-B57D267DC423}"/>
          </ac:grpSpMkLst>
        </pc:grpChg>
        <pc:picChg chg="add del mod">
          <ac:chgData name="aemvalot@uoi.gr" userId="a707ede7-2c6f-495f-8543-b01bf4c21411" providerId="ADAL" clId="{349C041D-1898-49DA-A483-36ED1F800766}" dt="2024-01-22T17:48:31.780" v="53" actId="478"/>
          <ac:picMkLst>
            <pc:docMk/>
            <pc:sldMk cId="4279690707" sldId="266"/>
            <ac:picMk id="3" creationId="{817422F1-8E34-520E-62D6-7B81AC85A0D1}"/>
          </ac:picMkLst>
        </pc:picChg>
        <pc:picChg chg="add mod">
          <ac:chgData name="aemvalot@uoi.gr" userId="a707ede7-2c6f-495f-8543-b01bf4c21411" providerId="ADAL" clId="{349C041D-1898-49DA-A483-36ED1F800766}" dt="2024-01-22T17:49:10.243" v="58" actId="14100"/>
          <ac:picMkLst>
            <pc:docMk/>
            <pc:sldMk cId="4279690707" sldId="266"/>
            <ac:picMk id="5" creationId="{D4361CB8-DD24-4BFB-8403-00D2B1B493BC}"/>
          </ac:picMkLst>
        </pc:picChg>
      </pc:sldChg>
      <pc:sldChg chg="addSp modSp new mod">
        <pc:chgData name="aemvalot@uoi.gr" userId="a707ede7-2c6f-495f-8543-b01bf4c21411" providerId="ADAL" clId="{349C041D-1898-49DA-A483-36ED1F800766}" dt="2024-01-22T18:05:16.287" v="74" actId="255"/>
        <pc:sldMkLst>
          <pc:docMk/>
          <pc:sldMk cId="2174279930" sldId="267"/>
        </pc:sldMkLst>
        <pc:spChg chg="add mod">
          <ac:chgData name="aemvalot@uoi.gr" userId="a707ede7-2c6f-495f-8543-b01bf4c21411" providerId="ADAL" clId="{349C041D-1898-49DA-A483-36ED1F800766}" dt="2024-01-22T18:05:16.287" v="74" actId="255"/>
          <ac:spMkLst>
            <pc:docMk/>
            <pc:sldMk cId="2174279930" sldId="267"/>
            <ac:spMk id="2" creationId="{89D9B8DE-BA93-F766-C517-39EE6AC29CBB}"/>
          </ac:spMkLst>
        </pc:spChg>
        <pc:spChg chg="add mod">
          <ac:chgData name="aemvalot@uoi.gr" userId="a707ede7-2c6f-495f-8543-b01bf4c21411" providerId="ADAL" clId="{349C041D-1898-49DA-A483-36ED1F800766}" dt="2024-01-22T18:02:58.601" v="65" actId="20577"/>
          <ac:spMkLst>
            <pc:docMk/>
            <pc:sldMk cId="2174279930" sldId="267"/>
            <ac:spMk id="3" creationId="{46CA7F08-DDD6-84D4-4429-3E017D0146D3}"/>
          </ac:spMkLst>
        </pc:spChg>
        <pc:spChg chg="add mod">
          <ac:chgData name="aemvalot@uoi.gr" userId="a707ede7-2c6f-495f-8543-b01bf4c21411" providerId="ADAL" clId="{349C041D-1898-49DA-A483-36ED1F800766}" dt="2024-01-22T18:04:08.989" v="68" actId="6549"/>
          <ac:spMkLst>
            <pc:docMk/>
            <pc:sldMk cId="2174279930" sldId="267"/>
            <ac:spMk id="4" creationId="{BBDB15DE-8063-1A8E-1EEC-72CB4FEA9E16}"/>
          </ac:spMkLst>
        </pc:spChg>
      </pc:sldChg>
      <pc:sldChg chg="addSp modSp new mod">
        <pc:chgData name="aemvalot@uoi.gr" userId="a707ede7-2c6f-495f-8543-b01bf4c21411" providerId="ADAL" clId="{349C041D-1898-49DA-A483-36ED1F800766}" dt="2024-01-22T18:55:15.962" v="135" actId="21"/>
        <pc:sldMkLst>
          <pc:docMk/>
          <pc:sldMk cId="2547211288" sldId="268"/>
        </pc:sldMkLst>
        <pc:spChg chg="add mod">
          <ac:chgData name="aemvalot@uoi.gr" userId="a707ede7-2c6f-495f-8543-b01bf4c21411" providerId="ADAL" clId="{349C041D-1898-49DA-A483-36ED1F800766}" dt="2024-01-22T18:55:15.962" v="135" actId="21"/>
          <ac:spMkLst>
            <pc:docMk/>
            <pc:sldMk cId="2547211288" sldId="268"/>
            <ac:spMk id="3" creationId="{3FBB412A-AB22-80C5-002C-1B0DB9FA465E}"/>
          </ac:spMkLst>
        </pc:spChg>
      </pc:sldChg>
      <pc:sldChg chg="addSp delSp modSp new mod setBg">
        <pc:chgData name="aemvalot@uoi.gr" userId="a707ede7-2c6f-495f-8543-b01bf4c21411" providerId="ADAL" clId="{349C041D-1898-49DA-A483-36ED1F800766}" dt="2024-01-22T18:15:30.793" v="96" actId="14100"/>
        <pc:sldMkLst>
          <pc:docMk/>
          <pc:sldMk cId="4123617487" sldId="269"/>
        </pc:sldMkLst>
        <pc:spChg chg="add del mod">
          <ac:chgData name="aemvalot@uoi.gr" userId="a707ede7-2c6f-495f-8543-b01bf4c21411" providerId="ADAL" clId="{349C041D-1898-49DA-A483-36ED1F800766}" dt="2024-01-22T18:15:30.793" v="96" actId="14100"/>
          <ac:spMkLst>
            <pc:docMk/>
            <pc:sldMk cId="4123617487" sldId="269"/>
            <ac:spMk id="3" creationId="{68D5F253-9112-705A-D81F-143FC847C263}"/>
          </ac:spMkLst>
        </pc:spChg>
        <pc:spChg chg="add del">
          <ac:chgData name="aemvalot@uoi.gr" userId="a707ede7-2c6f-495f-8543-b01bf4c21411" providerId="ADAL" clId="{349C041D-1898-49DA-A483-36ED1F800766}" dt="2024-01-22T18:12:27.384" v="82" actId="26606"/>
          <ac:spMkLst>
            <pc:docMk/>
            <pc:sldMk cId="4123617487" sldId="269"/>
            <ac:spMk id="1031" creationId="{42A4FC2C-047E-45A5-965D-8E1E3BF09BC6}"/>
          </ac:spMkLst>
        </pc:spChg>
        <pc:picChg chg="add mod">
          <ac:chgData name="aemvalot@uoi.gr" userId="a707ede7-2c6f-495f-8543-b01bf4c21411" providerId="ADAL" clId="{349C041D-1898-49DA-A483-36ED1F800766}" dt="2024-01-22T18:15:08.557" v="90" actId="1076"/>
          <ac:picMkLst>
            <pc:docMk/>
            <pc:sldMk cId="4123617487" sldId="269"/>
            <ac:picMk id="1026" creationId="{E9A0055A-29CC-D7EC-B044-A8B0F40EF9B1}"/>
          </ac:picMkLst>
        </pc:picChg>
      </pc:sldChg>
      <pc:sldChg chg="addSp delSp modSp new mod">
        <pc:chgData name="aemvalot@uoi.gr" userId="a707ede7-2c6f-495f-8543-b01bf4c21411" providerId="ADAL" clId="{349C041D-1898-49DA-A483-36ED1F800766}" dt="2024-01-22T18:51:43.069" v="134" actId="1076"/>
        <pc:sldMkLst>
          <pc:docMk/>
          <pc:sldMk cId="791375238" sldId="270"/>
        </pc:sldMkLst>
        <pc:picChg chg="add del mod">
          <ac:chgData name="aemvalot@uoi.gr" userId="a707ede7-2c6f-495f-8543-b01bf4c21411" providerId="ADAL" clId="{349C041D-1898-49DA-A483-36ED1F800766}" dt="2024-01-22T18:49:58.530" v="125" actId="478"/>
          <ac:picMkLst>
            <pc:docMk/>
            <pc:sldMk cId="791375238" sldId="270"/>
            <ac:picMk id="3" creationId="{E7A8B8EB-344E-E434-E50C-116474753408}"/>
          </ac:picMkLst>
        </pc:picChg>
        <pc:picChg chg="add mod">
          <ac:chgData name="aemvalot@uoi.gr" userId="a707ede7-2c6f-495f-8543-b01bf4c21411" providerId="ADAL" clId="{349C041D-1898-49DA-A483-36ED1F800766}" dt="2024-01-22T18:50:09.704" v="128" actId="1076"/>
          <ac:picMkLst>
            <pc:docMk/>
            <pc:sldMk cId="791375238" sldId="270"/>
            <ac:picMk id="5" creationId="{34116661-CB0A-3F04-1461-85A9619E85BD}"/>
          </ac:picMkLst>
        </pc:picChg>
        <pc:picChg chg="add mod">
          <ac:chgData name="aemvalot@uoi.gr" userId="a707ede7-2c6f-495f-8543-b01bf4c21411" providerId="ADAL" clId="{349C041D-1898-49DA-A483-36ED1F800766}" dt="2024-01-22T18:51:43.069" v="134" actId="1076"/>
          <ac:picMkLst>
            <pc:docMk/>
            <pc:sldMk cId="791375238" sldId="270"/>
            <ac:picMk id="7" creationId="{1F0E0C12-1825-F003-75E0-C997589545C8}"/>
          </ac:picMkLst>
        </pc:picChg>
        <pc:picChg chg="add mod">
          <ac:chgData name="aemvalot@uoi.gr" userId="a707ede7-2c6f-495f-8543-b01bf4c21411" providerId="ADAL" clId="{349C041D-1898-49DA-A483-36ED1F800766}" dt="2024-01-22T18:51:35.651" v="132" actId="1076"/>
          <ac:picMkLst>
            <pc:docMk/>
            <pc:sldMk cId="791375238" sldId="270"/>
            <ac:picMk id="2050" creationId="{E5C2ADA3-EA75-C854-F3F0-67FDDCB6FC5E}"/>
          </ac:picMkLst>
        </pc:picChg>
        <pc:picChg chg="add mod">
          <ac:chgData name="aemvalot@uoi.gr" userId="a707ede7-2c6f-495f-8543-b01bf4c21411" providerId="ADAL" clId="{349C041D-1898-49DA-A483-36ED1F800766}" dt="2024-01-22T18:51:37.673" v="133" actId="1076"/>
          <ac:picMkLst>
            <pc:docMk/>
            <pc:sldMk cId="791375238" sldId="270"/>
            <ac:picMk id="2052" creationId="{327989C9-FCF4-13AB-CB1B-CA66EABDF67E}"/>
          </ac:picMkLst>
        </pc:picChg>
        <pc:picChg chg="add mod">
          <ac:chgData name="aemvalot@uoi.gr" userId="a707ede7-2c6f-495f-8543-b01bf4c21411" providerId="ADAL" clId="{349C041D-1898-49DA-A483-36ED1F800766}" dt="2024-01-22T18:47:12.613" v="124" actId="1076"/>
          <ac:picMkLst>
            <pc:docMk/>
            <pc:sldMk cId="791375238" sldId="270"/>
            <ac:picMk id="2054" creationId="{ED005B8B-2CA3-36A4-B407-23E0CCEAB9D5}"/>
          </ac:picMkLst>
        </pc:picChg>
      </pc:sldChg>
      <pc:sldChg chg="addSp modSp new mod">
        <pc:chgData name="aemvalot@uoi.gr" userId="a707ede7-2c6f-495f-8543-b01bf4c21411" providerId="ADAL" clId="{349C041D-1898-49DA-A483-36ED1F800766}" dt="2024-01-22T18:43:27.717" v="112" actId="1076"/>
        <pc:sldMkLst>
          <pc:docMk/>
          <pc:sldMk cId="3662763552" sldId="271"/>
        </pc:sldMkLst>
        <pc:picChg chg="add mod">
          <ac:chgData name="aemvalot@uoi.gr" userId="a707ede7-2c6f-495f-8543-b01bf4c21411" providerId="ADAL" clId="{349C041D-1898-49DA-A483-36ED1F800766}" dt="2024-01-22T18:42:36.821" v="109" actId="1076"/>
          <ac:picMkLst>
            <pc:docMk/>
            <pc:sldMk cId="3662763552" sldId="271"/>
            <ac:picMk id="3" creationId="{D8BA9C43-7A89-A713-0B1B-00973C9F5E23}"/>
          </ac:picMkLst>
        </pc:picChg>
        <pc:picChg chg="add mod">
          <ac:chgData name="aemvalot@uoi.gr" userId="a707ede7-2c6f-495f-8543-b01bf4c21411" providerId="ADAL" clId="{349C041D-1898-49DA-A483-36ED1F800766}" dt="2024-01-22T18:43:27.717" v="112" actId="1076"/>
          <ac:picMkLst>
            <pc:docMk/>
            <pc:sldMk cId="3662763552" sldId="271"/>
            <ac:picMk id="5" creationId="{3F58D392-EB32-FE0D-08E5-DCC7745321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368334-C206-230D-AFB5-200218079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6D00E65-8232-1498-5C55-BE7E7415D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E2D419-A0D1-4405-06E0-6C3F6093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3CDBFE-DD09-93BE-3CD0-A366F786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0B4F0C-0EF3-ACDB-665E-03187D63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37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7EA119-B126-F593-4C3A-96F6AB9A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9B5CD5-D44C-D240-DC6E-BC20D9F88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CE04B2-628E-BA14-8B50-2CED06AB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DE5D70-2BA9-C73A-8578-18F88797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483D39-F088-D28D-818A-C574461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5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20990BD-F237-8DFD-C951-00FECC36F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33D2D76-B534-EAD1-419F-C93CBEA75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9DA49D-AE1A-9BA0-61EA-193CD154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C8C5AD-9D1D-99AF-0B08-9D2CA65D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AF28A4-7997-3043-3F7D-64EAFC01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6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E405E6-EA20-B3A4-6E8D-CDB79D8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049300-946B-9F89-2C5C-484F758AA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7188BB-322E-2F38-1385-F6DF0737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4144B9-E858-DA20-E970-88C67F98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C3AF20-5E52-7B02-65C3-7EBAF84E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04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460BCE-9D0C-61B8-1AA3-56EAEB32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6EE7D9-8570-0C4A-CC9F-3D68CB5C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11A81C-A47C-7862-4CF3-69F70BF2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6A1A79-2A20-8478-ACA5-1C7DF07E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C91BD6-EBA4-5639-E0BE-EAFCEDEE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8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7E9FC9-7E3F-E7CA-286F-4C00347E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0453C7-C490-715A-5CDC-DD9675817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A80D2EA-D31C-A0E1-1E51-CB462E1DC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B96FDC-464E-BB51-C2E5-D6CE2D2E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8FAB88-0A94-2F24-9A25-B65721F1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5BFB5F-7D4D-1085-5D1B-1844B328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02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CBE8B6-1BEB-539B-C788-2B74687E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029800-06C2-67A2-32E5-83255B28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6F6E5D-657A-43E1-97FC-863E54D79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C8001CE-CECD-C2C0-0651-1ED2F89FA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F74209B-9953-EA5D-56F6-723CDCE08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4750BEC-433C-0F00-38F8-9CE2D45B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26B65BA-4E3F-3E50-8E96-9917DC93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900591E-00BA-F58B-0C4C-689AA94B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18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F70B3A-8843-C33F-9913-786B1613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69BAA0C-46AE-C495-8108-125FCB1E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E3F5D3-BCDE-EC0D-A484-F2C1E830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3DD809C-EEAE-8B79-5EC1-B0F8F559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7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8971D24-DDD2-63E1-7D87-629559FF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731BEF8-1C80-B16B-8A4C-64E14BFC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1578A8-25DD-749A-B3F8-F72F9592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08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F9221F-492B-67F5-1735-B5703402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1308D1-4842-84DB-40C6-71DEDC26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F27EBF1-2FAD-0D0E-EABC-8E17D8DE5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28A6752-B448-D903-2D8D-2D891124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3EEFFF-F1B4-8956-71EC-EBEB9116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8D7CAD-DA11-0AA7-3235-33DDA8A4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9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55AE80-FDA0-FEFA-DCAC-D5CD846D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8EECC32-69A1-0454-EC70-44E2BE245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D1487E0-6496-8709-F44C-C1A4262C7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1AC9EBF-51EE-04A7-DC1A-E4D6B266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DD233E-8943-EF5E-F178-89928D8C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3BB203-F15F-FA7F-4DC2-CE7F44B5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7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2F1F2D4-8A1B-1946-8194-80265CC6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7A3FBD-1E32-E887-E8E6-D374BC8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132D6C-5FBA-49A6-1D41-0956BD62D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B362C-BAAD-4198-A53C-67B3D9ABECB3}" type="datetimeFigureOut">
              <a:rPr lang="el-GR" smtClean="0"/>
              <a:t>24/1/2024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0EBDA0-ACBD-AC68-AF61-AC1077EE0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AFE939-59A0-3BC1-EC1A-0887AA3FC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0920E-8F9F-4FE4-BF1E-4ACF22FD7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56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70755F4-E849-48C5-2770-6228ED13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7" y="0"/>
            <a:ext cx="62039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D707A-0C86-3500-3FD5-96EC49548DA1}"/>
              </a:ext>
            </a:extLst>
          </p:cNvPr>
          <p:cNvSpPr txBox="1"/>
          <p:nvPr/>
        </p:nvSpPr>
        <p:spPr>
          <a:xfrm>
            <a:off x="3474720" y="2760395"/>
            <a:ext cx="8188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/>
              </a:rPr>
              <a:t>Η </a:t>
            </a:r>
            <a:r>
              <a:rPr lang="el-GR" sz="2800" b="1" dirty="0" err="1">
                <a:solidFill>
                  <a:schemeClr val="bg1"/>
                </a:solidFill>
                <a:effectLst/>
              </a:rPr>
              <a:t>Μύρτις</a:t>
            </a:r>
            <a:r>
              <a:rPr lang="el-GR" sz="2800" b="1" dirty="0">
                <a:solidFill>
                  <a:schemeClr val="bg1"/>
                </a:solidFill>
                <a:effectLst/>
              </a:rPr>
              <a:t> στο σχολείο</a:t>
            </a:r>
            <a:br>
              <a:rPr lang="el-GR" sz="2800" b="1" dirty="0">
                <a:solidFill>
                  <a:schemeClr val="bg1"/>
                </a:solidFill>
              </a:rPr>
            </a:br>
            <a:r>
              <a:rPr lang="el-GR" sz="2800" b="1" dirty="0">
                <a:solidFill>
                  <a:schemeClr val="bg1"/>
                </a:solidFill>
                <a:effectLst/>
              </a:rPr>
              <a:t>Εναλλακτικές “αναγνώσεις” της Ιστορίας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F0A92-0DAD-F5F2-B301-11ED333B32FC}"/>
              </a:ext>
            </a:extLst>
          </p:cNvPr>
          <p:cNvSpPr txBox="1"/>
          <p:nvPr/>
        </p:nvSpPr>
        <p:spPr>
          <a:xfrm>
            <a:off x="3474720" y="3804974"/>
            <a:ext cx="8188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</a:rPr>
              <a:t>Αναστάσιος Εμβαλωτής</a:t>
            </a:r>
            <a:br>
              <a:rPr lang="el-GR" sz="1600" b="1" dirty="0">
                <a:solidFill>
                  <a:schemeClr val="bg1"/>
                </a:solidFill>
              </a:rPr>
            </a:br>
            <a:r>
              <a:rPr lang="el-GR" sz="1600" b="1" dirty="0">
                <a:solidFill>
                  <a:schemeClr val="bg1"/>
                </a:solidFill>
              </a:rPr>
              <a:t>Καθηγητής</a:t>
            </a:r>
            <a:br>
              <a:rPr lang="el-GR" sz="1600" b="1" dirty="0">
                <a:solidFill>
                  <a:schemeClr val="bg1"/>
                </a:solidFill>
              </a:rPr>
            </a:br>
            <a:r>
              <a:rPr lang="el-GR" sz="1600" b="1" dirty="0">
                <a:solidFill>
                  <a:schemeClr val="bg1"/>
                </a:solidFill>
              </a:rPr>
              <a:t>Πανεπιστήμιο Ιωαννίνων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29C1F-9200-4746-B3C4-8D7EED8B67FB}"/>
              </a:ext>
            </a:extLst>
          </p:cNvPr>
          <p:cNvSpPr txBox="1"/>
          <p:nvPr/>
        </p:nvSpPr>
        <p:spPr>
          <a:xfrm>
            <a:off x="3566160" y="6230124"/>
            <a:ext cx="8188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24.01.2024</a:t>
            </a:r>
          </a:p>
        </p:txBody>
      </p:sp>
    </p:spTree>
    <p:extLst>
      <p:ext uri="{BB962C8B-B14F-4D97-AF65-F5344CB8AC3E}">
        <p14:creationId xmlns:p14="http://schemas.microsoft.com/office/powerpoint/2010/main" val="369018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Εικόνα 6" descr="Εικόνα που περιέχει άτομο, ρουχισμός, άνδρας, χέρια που κρα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C437A44D-C50E-D062-E87F-ABEF7E503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b="3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1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05F410-E83A-6B8F-81B2-BC3DE1B4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69" y="0"/>
            <a:ext cx="859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CFB855-2774-BB89-604E-9D31C489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806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C37C4BE-430A-0022-D3D7-14CDB02C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257" y="4864966"/>
            <a:ext cx="1993034" cy="1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5DAD6D-DEB2-9ABE-64A7-B000AB0AF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1"/>
          <a:stretch/>
        </p:blipFill>
        <p:spPr>
          <a:xfrm>
            <a:off x="0" y="475698"/>
            <a:ext cx="11998036" cy="59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5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359005-F21E-F5CB-4C1B-C0FE7A38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35" y="0"/>
            <a:ext cx="943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ανθρώπινο πρόσωπο, στιγμιότυπο οθόνης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648DBD9B-24B6-BE79-7929-367203B5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9"/>
          <a:stretch/>
        </p:blipFill>
        <p:spPr>
          <a:xfrm>
            <a:off x="3635289" y="670560"/>
            <a:ext cx="4921421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7FFC28F-5620-4965-3538-D1EB6EB5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381000"/>
            <a:ext cx="4314825" cy="609600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136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361CB8-DD24-4BFB-8403-00D2B1B4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53" y="21180"/>
            <a:ext cx="10586498" cy="68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9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 descr="Εικόνα που περιέχει σκοτάδι, μαύρο, φως, σκοτεινό&#10;&#10;Περιγραφή που δημιουργήθηκε αυτόματα">
            <a:extLst>
              <a:ext uri="{FF2B5EF4-FFF2-40B4-BE49-F238E27FC236}">
                <a16:creationId xmlns:a16="http://schemas.microsoft.com/office/drawing/2014/main" id="{509BD71C-EFCC-CDB6-464D-69DB956AD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r="102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ανθρώπινο πρόσωπο, ρουχισμός, άτομο, σκηνή&#10;&#10;Περιγραφή που δημιουργήθηκε αυτόματα">
            <a:extLst>
              <a:ext uri="{FF2B5EF4-FFF2-40B4-BE49-F238E27FC236}">
                <a16:creationId xmlns:a16="http://schemas.microsoft.com/office/drawing/2014/main" id="{C7874EE4-1258-815D-49E0-46E6A31B2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213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1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9A0055A-29CC-D7EC-B044-A8B0F40E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5F253-9112-705A-D81F-143FC847C263}"/>
              </a:ext>
            </a:extLst>
          </p:cNvPr>
          <p:cNvSpPr txBox="1"/>
          <p:nvPr/>
        </p:nvSpPr>
        <p:spPr>
          <a:xfrm>
            <a:off x="7248525" y="172720"/>
            <a:ext cx="3480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Θα γίνουν 20 ετών το 2030 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1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énération Z : l&amp;#39; humanité numérique en marche N. éd. - CAROL ALLAIN">
            <a:extLst>
              <a:ext uri="{FF2B5EF4-FFF2-40B4-BE49-F238E27FC236}">
                <a16:creationId xmlns:a16="http://schemas.microsoft.com/office/drawing/2014/main" id="{E5C2ADA3-EA75-C854-F3F0-67FDDCB6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75" y="598488"/>
            <a:ext cx="3381375" cy="5219700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 Choc des générations : une histoire à partager, un dialogue à construire 10e éd. - CAROL ALLAIN">
            <a:extLst>
              <a:ext uri="{FF2B5EF4-FFF2-40B4-BE49-F238E27FC236}">
                <a16:creationId xmlns:a16="http://schemas.microsoft.com/office/drawing/2014/main" id="{327989C9-FCF4-13AB-CB1B-CA66EABD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12" y="598488"/>
            <a:ext cx="3400425" cy="523875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illustrations concept design podcast channel. 2157611 Vector Art ...">
            <a:extLst>
              <a:ext uri="{FF2B5EF4-FFF2-40B4-BE49-F238E27FC236}">
                <a16:creationId xmlns:a16="http://schemas.microsoft.com/office/drawing/2014/main" id="{ED005B8B-2CA3-36A4-B407-23E0CCEA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69" y="4025901"/>
            <a:ext cx="982662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4116661-CB0A-3F04-1461-85A9619E8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200" y="4867275"/>
            <a:ext cx="1620000" cy="1620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F0E0C12-1825-F003-75E0-C99758954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4" y="923925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BA9C43-7A89-A713-0B1B-00973C9F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4752975"/>
            <a:ext cx="1620000" cy="1620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58D392-EB32-FE0D-08E5-DCC774532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231" y="717550"/>
            <a:ext cx="7796382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35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25</Words>
  <Application>Microsoft Office PowerPoint</Application>
  <PresentationFormat>Ευρεία οθόνη</PresentationFormat>
  <Paragraphs>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Roboto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aemvalot@uoi.gr</dc:creator>
  <cp:lastModifiedBy>Anastassios Emvalotis</cp:lastModifiedBy>
  <cp:revision>1</cp:revision>
  <dcterms:created xsi:type="dcterms:W3CDTF">2024-01-22T16:34:04Z</dcterms:created>
  <dcterms:modified xsi:type="dcterms:W3CDTF">2024-01-24T13:56:55Z</dcterms:modified>
</cp:coreProperties>
</file>