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1054" r:id="rId2"/>
    <p:sldId id="952" r:id="rId3"/>
    <p:sldId id="959" r:id="rId4"/>
    <p:sldId id="1083" r:id="rId5"/>
    <p:sldId id="1084" r:id="rId6"/>
    <p:sldId id="1042" r:id="rId7"/>
    <p:sldId id="1034" r:id="rId8"/>
    <p:sldId id="1071" r:id="rId9"/>
    <p:sldId id="730" r:id="rId10"/>
    <p:sldId id="1035" r:id="rId11"/>
    <p:sldId id="1012" r:id="rId12"/>
    <p:sldId id="1013" r:id="rId13"/>
    <p:sldId id="1029" r:id="rId14"/>
    <p:sldId id="1037" r:id="rId15"/>
    <p:sldId id="1038" r:id="rId16"/>
    <p:sldId id="1057" r:id="rId17"/>
    <p:sldId id="1039" r:id="rId18"/>
    <p:sldId id="1068" r:id="rId19"/>
    <p:sldId id="1069" r:id="rId20"/>
    <p:sldId id="1070" r:id="rId21"/>
    <p:sldId id="1076" r:id="rId22"/>
    <p:sldId id="888" r:id="rId23"/>
    <p:sldId id="1078" r:id="rId24"/>
    <p:sldId id="1072" r:id="rId25"/>
    <p:sldId id="1009" r:id="rId26"/>
    <p:sldId id="1073" r:id="rId27"/>
    <p:sldId id="983" r:id="rId28"/>
    <p:sldId id="1080" r:id="rId29"/>
    <p:sldId id="1021" r:id="rId30"/>
    <p:sldId id="1079" r:id="rId31"/>
    <p:sldId id="872" r:id="rId32"/>
    <p:sldId id="905" r:id="rId33"/>
    <p:sldId id="1058" r:id="rId34"/>
    <p:sldId id="1077" r:id="rId35"/>
    <p:sldId id="1067" r:id="rId36"/>
    <p:sldId id="1075" r:id="rId37"/>
    <p:sldId id="718" r:id="rId38"/>
    <p:sldId id="1059" r:id="rId39"/>
    <p:sldId id="1063" r:id="rId40"/>
    <p:sldId id="1062" r:id="rId41"/>
    <p:sldId id="1061" r:id="rId42"/>
    <p:sldId id="1086" r:id="rId43"/>
    <p:sldId id="1085" r:id="rId44"/>
    <p:sldId id="1064" r:id="rId45"/>
    <p:sldId id="1015" r:id="rId4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ook Antiqua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ook Antiqua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ook Antiqua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ook Antiqua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Συντάκτης" initials="Α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CCFFCC"/>
    <a:srgbClr val="C5FDEE"/>
    <a:srgbClr val="FFFFCC"/>
    <a:srgbClr val="B3CEFB"/>
    <a:srgbClr val="000000"/>
    <a:srgbClr val="FDF551"/>
    <a:srgbClr val="CCFFFF"/>
    <a:srgbClr val="EDDD13"/>
    <a:srgbClr val="FFFF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06" autoAdjust="0"/>
    <p:restoredTop sz="84667" autoAdjust="0"/>
  </p:normalViewPr>
  <p:slideViewPr>
    <p:cSldViewPr snapToGrid="0">
      <p:cViewPr varScale="1">
        <p:scale>
          <a:sx n="108" d="100"/>
          <a:sy n="108" d="100"/>
        </p:scale>
        <p:origin x="114" y="2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72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7" d="100"/>
        <a:sy n="67" d="100"/>
      </p:scale>
      <p:origin x="0" y="2094"/>
    </p:cViewPr>
  </p:sorterViewPr>
  <p:notesViewPr>
    <p:cSldViewPr snapToGrid="0">
      <p:cViewPr varScale="1">
        <p:scale>
          <a:sx n="82" d="100"/>
          <a:sy n="82" d="100"/>
        </p:scale>
        <p:origin x="385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el-GR" sz="1200"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el-GR" sz="1200">
                <a:latin typeface="+mn-lt"/>
              </a:defRPr>
            </a:lvl1pPr>
          </a:lstStyle>
          <a:p>
            <a:pPr>
              <a:defRPr/>
            </a:pPr>
            <a:fld id="{6B9A1DEC-C683-4912-8062-99AB2861F873}" type="datetimeFigureOut">
              <a:rPr lang="el-GR"/>
              <a:pPr>
                <a:defRPr/>
              </a:pPr>
              <a:t>24/1/2024</a:t>
            </a:fld>
            <a:endParaRPr dirty="0"/>
          </a:p>
        </p:txBody>
      </p:sp>
      <p:sp>
        <p:nvSpPr>
          <p:cNvPr id="4" name="Σύμβολο κράτησης θέσης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el-GR" sz="1200"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Σύμβολο κράτησης θέσης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el-GR" sz="1200">
                <a:latin typeface="+mn-lt"/>
              </a:defRPr>
            </a:lvl1pPr>
          </a:lstStyle>
          <a:p>
            <a:pPr>
              <a:defRPr/>
            </a:pPr>
            <a:fld id="{D10F0B8E-8454-407D-A2B8-05A4F76E8931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el-GR" sz="1200"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el-GR" sz="1200">
                <a:latin typeface="+mn-lt"/>
              </a:defRPr>
            </a:lvl1pPr>
          </a:lstStyle>
          <a:p>
            <a:pPr>
              <a:defRPr/>
            </a:pPr>
            <a:fld id="{22CDD194-170F-48A5-B04B-0EE00A594019}" type="datetimeFigureOut">
              <a:rPr lang="el-GR"/>
              <a:pPr>
                <a:defRPr/>
              </a:pPr>
              <a:t>24/1/2024</a:t>
            </a:fld>
            <a:endParaRPr dirty="0"/>
          </a:p>
        </p:txBody>
      </p:sp>
      <p:sp>
        <p:nvSpPr>
          <p:cNvPr id="4" name="Σύμβολο κράτησης θέσης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/>
          </a:p>
        </p:txBody>
      </p:sp>
      <p:sp>
        <p:nvSpPr>
          <p:cNvPr id="5" name="Σύμβολο κράτησης θέσης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noProof="0"/>
              <a:t>Κάντε κλικ για να επεξεργαστείτε τα στυλ υποδείγματος κειμένου</a:t>
            </a:r>
          </a:p>
          <a:p>
            <a:pPr lvl="1"/>
            <a:r>
              <a:rPr lang="el-GR" noProof="0"/>
              <a:t>Δεύτερο επίπεδο</a:t>
            </a:r>
          </a:p>
          <a:p>
            <a:pPr lvl="2"/>
            <a:r>
              <a:rPr lang="el-GR" noProof="0"/>
              <a:t>Τρίτο επίπεδο</a:t>
            </a:r>
          </a:p>
          <a:p>
            <a:pPr lvl="3"/>
            <a:r>
              <a:rPr lang="el-GR" noProof="0"/>
              <a:t>Τέταρτο επίπεδο</a:t>
            </a:r>
          </a:p>
          <a:p>
            <a:pPr lvl="4"/>
            <a:r>
              <a:rPr lang="el-GR" noProof="0"/>
              <a:t>Πέμπτο επίπεδο</a:t>
            </a:r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el-GR" sz="1200"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el-GR" sz="1200">
                <a:latin typeface="+mn-lt"/>
              </a:defRPr>
            </a:lvl1pPr>
          </a:lstStyle>
          <a:p>
            <a:pPr>
              <a:defRPr/>
            </a:pPr>
            <a:fld id="{975E8ACA-E149-475F-BE62-5DD798D8E3EA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lang="el-G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lang="el-G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lang="el-G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lang="el-G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lang="el-G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l-G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l-G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l-G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l-G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5E8ACA-E149-475F-BE62-5DD798D8E3EA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1983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5E8ACA-E149-475F-BE62-5DD798D8E3EA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44997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5E8ACA-E149-475F-BE62-5DD798D8E3EA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31920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5E8ACA-E149-475F-BE62-5DD798D8E3EA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32008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5E8ACA-E149-475F-BE62-5DD798D8E3EA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1270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5E8ACA-E149-475F-BE62-5DD798D8E3EA}" type="slidenum">
              <a:rPr lang="el-GR" smtClean="0"/>
              <a:pPr>
                <a:defRPr/>
              </a:pPr>
              <a:t>42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5379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09600" y="261254"/>
            <a:ext cx="8226490" cy="3083767"/>
          </a:xfrm>
        </p:spPr>
        <p:txBody>
          <a:bodyPr>
            <a:normAutofit/>
          </a:bodyPr>
          <a:lstStyle>
            <a:lvl1pPr algn="l" latinLnBrk="0">
              <a:lnSpc>
                <a:spcPct val="80000"/>
              </a:lnSpc>
              <a:defRPr lang="el-GR" sz="7200">
                <a:solidFill>
                  <a:schemeClr val="tx1"/>
                </a:solidFill>
              </a:defRPr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09600" y="3345021"/>
            <a:ext cx="8229600" cy="1371600"/>
          </a:xfrm>
        </p:spPr>
        <p:txBody>
          <a:bodyPr/>
          <a:lstStyle>
            <a:lvl1pPr marL="0" indent="0" algn="l" latinLnBrk="0">
              <a:spcBef>
                <a:spcPts val="1200"/>
              </a:spcBef>
              <a:buNone/>
              <a:defRPr lang="el-GR" sz="2400">
                <a:solidFill>
                  <a:schemeClr val="accent1"/>
                </a:solidFill>
              </a:defRPr>
            </a:lvl1pPr>
            <a:lvl2pPr marL="457200" indent="0" algn="ctr" latinLnBrk="0">
              <a:buNone/>
              <a:defRPr lang="el-GR" sz="2000"/>
            </a:lvl2pPr>
            <a:lvl3pPr marL="914400" indent="0" algn="ctr" latinLnBrk="0">
              <a:buNone/>
              <a:defRPr lang="el-GR" sz="1800"/>
            </a:lvl3pPr>
            <a:lvl4pPr marL="1371600" indent="0" algn="ctr" latinLnBrk="0">
              <a:buNone/>
              <a:defRPr lang="el-GR" sz="1600"/>
            </a:lvl4pPr>
            <a:lvl5pPr marL="1828800" indent="0" algn="ctr" latinLnBrk="0">
              <a:buNone/>
              <a:defRPr lang="el-GR" sz="1600"/>
            </a:lvl5pPr>
            <a:lvl6pPr marL="2286000" indent="0" algn="ctr" latinLnBrk="0">
              <a:buNone/>
              <a:defRPr lang="el-GR" sz="1600"/>
            </a:lvl6pPr>
            <a:lvl7pPr marL="2743200" indent="0" algn="ctr" latinLnBrk="0">
              <a:buNone/>
              <a:defRPr lang="el-GR" sz="1600"/>
            </a:lvl7pPr>
            <a:lvl8pPr marL="3200400" indent="0" algn="ctr" latinLnBrk="0">
              <a:buNone/>
              <a:defRPr lang="el-GR" sz="1600"/>
            </a:lvl8pPr>
            <a:lvl9pPr marL="3657600" indent="0" algn="ctr" latinLnBrk="0">
              <a:buNone/>
              <a:defRPr lang="el-GR"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9250680" y="365125"/>
            <a:ext cx="1645920" cy="5811838"/>
          </a:xfrm>
        </p:spPr>
        <p:txBody>
          <a:bodyPr vert="eaVert"/>
          <a:lstStyle>
            <a:lvl1pPr latinLnBrk="0">
              <a:defRPr lang="el-GR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Σύμβολ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1295400" y="365125"/>
            <a:ext cx="7624664" cy="5811838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A6736-473C-405E-854E-D8B71058A6DB}" type="datetime1">
              <a:rPr lang="el-GR"/>
              <a:pPr>
                <a:defRPr/>
              </a:pPr>
              <a:t>24/1/2024</a:t>
            </a:fld>
            <a:endParaRPr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9E324-10FB-4D51-98A4-F8E00E1FFC35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418638" y="6384925"/>
            <a:ext cx="982662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559D4-5D75-4DBC-BC7E-39D7AC17F197}" type="datetime1">
              <a:rPr lang="el-GR"/>
              <a:pPr>
                <a:defRPr/>
              </a:pPr>
              <a:t>24/1/2024</a:t>
            </a:fld>
            <a:endParaRPr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" y="6384925"/>
            <a:ext cx="6099175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3725" y="6384925"/>
            <a:ext cx="828675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841E7-72B4-41D1-8F59-197B3FE25B22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D62DB-F088-4D11-B44D-57B3D954CDA4}" type="datetime1">
              <a:rPr lang="el-GR"/>
              <a:pPr>
                <a:defRPr/>
              </a:pPr>
              <a:t>24/1/2024</a:t>
            </a:fld>
            <a:endParaRPr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83D97-0EBE-4135-B4A4-CD6EFF79C1CA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1295401" y="1828800"/>
            <a:ext cx="4572000" cy="4348163"/>
          </a:xfrm>
        </p:spPr>
        <p:txBody>
          <a:bodyPr>
            <a:normAutofit/>
          </a:bodyPr>
          <a:lstStyle>
            <a:lvl1pPr latinLnBrk="0">
              <a:defRPr lang="el-GR" sz="2000"/>
            </a:lvl1pPr>
            <a:lvl2pPr latinLnBrk="0">
              <a:defRPr lang="el-GR" sz="1800"/>
            </a:lvl2pPr>
            <a:lvl3pPr latinLnBrk="0">
              <a:defRPr lang="el-GR" sz="1600"/>
            </a:lvl3pPr>
            <a:lvl4pPr latinLnBrk="0">
              <a:defRPr lang="el-GR" sz="1400"/>
            </a:lvl4pPr>
            <a:lvl5pPr latinLnBrk="0">
              <a:defRPr lang="el-GR" sz="1400"/>
            </a:lvl5pPr>
            <a:lvl6pPr latinLnBrk="0">
              <a:defRPr lang="el-GR" sz="1800"/>
            </a:lvl6pPr>
            <a:lvl7pPr latinLnBrk="0">
              <a:defRPr lang="el-GR" sz="1800"/>
            </a:lvl7pPr>
            <a:lvl8pPr latinLnBrk="0">
              <a:defRPr lang="el-GR" sz="1800"/>
            </a:lvl8pPr>
            <a:lvl9pPr latinLnBrk="0">
              <a:defRPr lang="el-GR"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6324599" y="1828800"/>
            <a:ext cx="4572000" cy="4348163"/>
          </a:xfrm>
        </p:spPr>
        <p:txBody>
          <a:bodyPr>
            <a:normAutofit/>
          </a:bodyPr>
          <a:lstStyle>
            <a:lvl1pPr latinLnBrk="0">
              <a:defRPr lang="el-GR" sz="2000"/>
            </a:lvl1pPr>
            <a:lvl2pPr latinLnBrk="0">
              <a:defRPr lang="el-GR" sz="1800"/>
            </a:lvl2pPr>
            <a:lvl3pPr latinLnBrk="0">
              <a:defRPr lang="el-GR" sz="1600"/>
            </a:lvl3pPr>
            <a:lvl4pPr latinLnBrk="0">
              <a:defRPr lang="el-GR" sz="1400"/>
            </a:lvl4pPr>
            <a:lvl5pPr latinLnBrk="0">
              <a:defRPr lang="el-GR" sz="1400"/>
            </a:lvl5pPr>
            <a:lvl6pPr latinLnBrk="0">
              <a:defRPr lang="el-GR" sz="1800"/>
            </a:lvl6pPr>
            <a:lvl7pPr latinLnBrk="0">
              <a:defRPr lang="el-GR" sz="1800"/>
            </a:lvl7pPr>
            <a:lvl8pPr latinLnBrk="0">
              <a:defRPr lang="el-GR" sz="1800"/>
            </a:lvl8pPr>
            <a:lvl9pPr latinLnBrk="0">
              <a:defRPr lang="el-GR"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441BB-ECBB-40AF-A2EE-DC2C297CB05E}" type="datetime1">
              <a:rPr lang="el-GR"/>
              <a:pPr>
                <a:defRPr/>
              </a:pPr>
              <a:t>24/1/2024</a:t>
            </a:fld>
            <a:endParaRPr dirty="0"/>
          </a:p>
        </p:txBody>
      </p:sp>
      <p:sp>
        <p:nvSpPr>
          <p:cNvPr id="6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20E0E-315E-4448-B666-3D833F6E01DD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298448" y="1627258"/>
            <a:ext cx="4572000" cy="68580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el-GR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el-GR" sz="2000" b="1"/>
            </a:lvl2pPr>
            <a:lvl3pPr marL="914400" indent="0" latinLnBrk="0">
              <a:buNone/>
              <a:defRPr lang="el-GR" sz="1800" b="1"/>
            </a:lvl3pPr>
            <a:lvl4pPr marL="1371600" indent="0" latinLnBrk="0">
              <a:buNone/>
              <a:defRPr lang="el-GR" sz="1600" b="1"/>
            </a:lvl4pPr>
            <a:lvl5pPr marL="1828800" indent="0" latinLnBrk="0">
              <a:buNone/>
              <a:defRPr lang="el-GR" sz="1600" b="1"/>
            </a:lvl5pPr>
            <a:lvl6pPr marL="2286000" indent="0" latinLnBrk="0">
              <a:buNone/>
              <a:defRPr lang="el-GR" sz="1600" b="1"/>
            </a:lvl6pPr>
            <a:lvl7pPr marL="2743200" indent="0" latinLnBrk="0">
              <a:buNone/>
              <a:defRPr lang="el-GR" sz="1600" b="1"/>
            </a:lvl7pPr>
            <a:lvl8pPr marL="3200400" indent="0" latinLnBrk="0">
              <a:buNone/>
              <a:defRPr lang="el-GR" sz="1600" b="1"/>
            </a:lvl8pPr>
            <a:lvl9pPr marL="3657600" indent="0" latinLnBrk="0">
              <a:buNone/>
              <a:defRPr lang="el-GR"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1298448" y="2331720"/>
            <a:ext cx="4572000" cy="3840480"/>
          </a:xfrm>
        </p:spPr>
        <p:txBody>
          <a:bodyPr>
            <a:normAutofit/>
          </a:bodyPr>
          <a:lstStyle>
            <a:lvl1pPr latinLnBrk="0">
              <a:defRPr lang="el-GR" sz="2000"/>
            </a:lvl1pPr>
            <a:lvl2pPr latinLnBrk="0">
              <a:defRPr lang="el-GR" sz="1800"/>
            </a:lvl2pPr>
            <a:lvl3pPr latinLnBrk="0">
              <a:defRPr lang="el-GR" sz="1600"/>
            </a:lvl3pPr>
            <a:lvl4pPr latinLnBrk="0">
              <a:defRPr lang="el-GR" sz="1400"/>
            </a:lvl4pPr>
            <a:lvl5pPr latinLnBrk="0">
              <a:defRPr lang="el-GR" sz="1400"/>
            </a:lvl5pPr>
            <a:lvl6pPr latinLnBrk="0">
              <a:defRPr lang="el-GR" sz="1600"/>
            </a:lvl6pPr>
            <a:lvl7pPr latinLnBrk="0">
              <a:defRPr lang="el-GR" sz="1600"/>
            </a:lvl7pPr>
            <a:lvl8pPr latinLnBrk="0">
              <a:defRPr lang="el-GR" sz="1600"/>
            </a:lvl8pPr>
            <a:lvl9pPr latinLnBrk="0">
              <a:defRPr lang="el-GR"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Σύμβολο κράτησης θέσης κειμένου 4"/>
          <p:cNvSpPr>
            <a:spLocks noGrp="1"/>
          </p:cNvSpPr>
          <p:nvPr>
            <p:ph type="body" sz="quarter" idx="3"/>
          </p:nvPr>
        </p:nvSpPr>
        <p:spPr>
          <a:xfrm>
            <a:off x="6327648" y="1627258"/>
            <a:ext cx="4572000" cy="68580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el-GR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el-GR" sz="2000" b="1"/>
            </a:lvl2pPr>
            <a:lvl3pPr marL="914400" indent="0" latinLnBrk="0">
              <a:buNone/>
              <a:defRPr lang="el-GR" sz="1800" b="1"/>
            </a:lvl3pPr>
            <a:lvl4pPr marL="1371600" indent="0" latinLnBrk="0">
              <a:buNone/>
              <a:defRPr lang="el-GR" sz="1600" b="1"/>
            </a:lvl4pPr>
            <a:lvl5pPr marL="1828800" indent="0" latinLnBrk="0">
              <a:buNone/>
              <a:defRPr lang="el-GR" sz="1600" b="1"/>
            </a:lvl5pPr>
            <a:lvl6pPr marL="2286000" indent="0" latinLnBrk="0">
              <a:buNone/>
              <a:defRPr lang="el-GR" sz="1600" b="1"/>
            </a:lvl6pPr>
            <a:lvl7pPr marL="2743200" indent="0" latinLnBrk="0">
              <a:buNone/>
              <a:defRPr lang="el-GR" sz="1600" b="1"/>
            </a:lvl7pPr>
            <a:lvl8pPr marL="3200400" indent="0" latinLnBrk="0">
              <a:buNone/>
              <a:defRPr lang="el-GR" sz="1600" b="1"/>
            </a:lvl8pPr>
            <a:lvl9pPr marL="3657600" indent="0" latinLnBrk="0">
              <a:buNone/>
              <a:defRPr lang="el-GR"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Σύμβολο κράτησης θέσης περιεχομένου 5"/>
          <p:cNvSpPr>
            <a:spLocks noGrp="1"/>
          </p:cNvSpPr>
          <p:nvPr>
            <p:ph sz="quarter" idx="4"/>
          </p:nvPr>
        </p:nvSpPr>
        <p:spPr>
          <a:xfrm>
            <a:off x="6327648" y="2331720"/>
            <a:ext cx="4572000" cy="3840480"/>
          </a:xfrm>
        </p:spPr>
        <p:txBody>
          <a:bodyPr>
            <a:normAutofit/>
          </a:bodyPr>
          <a:lstStyle>
            <a:lvl1pPr latinLnBrk="0">
              <a:defRPr lang="el-GR" sz="2000"/>
            </a:lvl1pPr>
            <a:lvl2pPr latinLnBrk="0">
              <a:defRPr lang="el-GR" sz="1800"/>
            </a:lvl2pPr>
            <a:lvl3pPr latinLnBrk="0">
              <a:defRPr lang="el-GR" sz="1600"/>
            </a:lvl3pPr>
            <a:lvl4pPr latinLnBrk="0">
              <a:defRPr lang="el-GR" sz="1400"/>
            </a:lvl4pPr>
            <a:lvl5pPr latinLnBrk="0">
              <a:defRPr lang="el-GR" sz="1400"/>
            </a:lvl5pPr>
            <a:lvl6pPr latinLnBrk="0">
              <a:defRPr lang="el-GR" sz="1600"/>
            </a:lvl6pPr>
            <a:lvl7pPr latinLnBrk="0">
              <a:defRPr lang="el-GR" sz="1600"/>
            </a:lvl7pPr>
            <a:lvl8pPr latinLnBrk="0">
              <a:defRPr lang="el-GR" sz="1600"/>
            </a:lvl8pPr>
            <a:lvl9pPr latinLnBrk="0">
              <a:defRPr lang="el-GR"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A371D-61AB-4678-8E14-38171087F131}" type="datetime1">
              <a:rPr lang="el-GR"/>
              <a:pPr>
                <a:defRPr/>
              </a:pPr>
              <a:t>24/1/2024</a:t>
            </a:fld>
            <a:endParaRPr dirty="0"/>
          </a:p>
        </p:txBody>
      </p:sp>
      <p:sp>
        <p:nvSpPr>
          <p:cNvPr id="8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9C1F9-589E-4C19-B578-0D731493B20C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EF3E9-C491-4529-A6D4-A1FC73CD6C7E}" type="datetime1">
              <a:rPr lang="el-GR"/>
              <a:pPr>
                <a:defRPr/>
              </a:pPr>
              <a:t>24/1/2024</a:t>
            </a:fld>
            <a:endParaRPr dirty="0"/>
          </a:p>
        </p:txBody>
      </p:sp>
      <p:sp>
        <p:nvSpPr>
          <p:cNvPr id="4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23B17-5E2E-4CFB-B191-70DD82A85BF8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C0FD6-5154-4E88-ADD4-659EBAB96D48}" type="datetime1">
              <a:rPr lang="el-GR"/>
              <a:pPr>
                <a:defRPr/>
              </a:pPr>
              <a:t>24/1/2024</a:t>
            </a:fld>
            <a:endParaRPr dirty="0"/>
          </a:p>
        </p:txBody>
      </p:sp>
      <p:sp>
        <p:nvSpPr>
          <p:cNvPr id="3" name="Σύμβολο κράτησης θέσης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1756D-1EC0-41D2-8F90-01B48ADC74CC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7"/>
          <p:cNvSpPr/>
          <p:nvPr userDrawn="1"/>
        </p:nvSpPr>
        <p:spPr bwMode="hidden">
          <a:xfrm>
            <a:off x="0" y="0"/>
            <a:ext cx="7315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dirty="0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979330" y="457200"/>
            <a:ext cx="3603070" cy="1554480"/>
          </a:xfrm>
        </p:spPr>
        <p:txBody>
          <a:bodyPr/>
          <a:lstStyle>
            <a:lvl1pPr latinLnBrk="0">
              <a:defRPr lang="el-GR" sz="3200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606490" y="685800"/>
            <a:ext cx="6102220" cy="5486400"/>
          </a:xfrm>
        </p:spPr>
        <p:txBody>
          <a:bodyPr>
            <a:normAutofit/>
          </a:bodyPr>
          <a:lstStyle>
            <a:lvl1pPr latinLnBrk="0">
              <a:defRPr lang="el-GR" sz="2000"/>
            </a:lvl1pPr>
            <a:lvl2pPr latinLnBrk="0">
              <a:defRPr lang="el-GR" sz="1800"/>
            </a:lvl2pPr>
            <a:lvl3pPr latinLnBrk="0">
              <a:defRPr lang="el-GR" sz="1600"/>
            </a:lvl3pPr>
            <a:lvl4pPr latinLnBrk="0">
              <a:defRPr lang="el-GR" sz="1400"/>
            </a:lvl4pPr>
            <a:lvl5pPr latinLnBrk="0">
              <a:defRPr lang="el-GR" sz="1400"/>
            </a:lvl5pPr>
            <a:lvl6pPr latinLnBrk="0">
              <a:defRPr lang="el-GR" sz="2000"/>
            </a:lvl6pPr>
            <a:lvl7pPr latinLnBrk="0">
              <a:defRPr lang="el-GR" sz="2000"/>
            </a:lvl7pPr>
            <a:lvl8pPr latinLnBrk="0">
              <a:defRPr lang="el-GR" sz="2000"/>
            </a:lvl8pPr>
            <a:lvl9pPr latinLnBrk="0">
              <a:defRPr lang="el-GR"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Σύμβολ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7979330" y="2101850"/>
            <a:ext cx="3603070" cy="1828800"/>
          </a:xfrm>
        </p:spPr>
        <p:txBody>
          <a:bodyPr/>
          <a:lstStyle>
            <a:lvl1pPr marL="0" indent="0" latinLnBrk="0">
              <a:spcBef>
                <a:spcPts val="1200"/>
              </a:spcBef>
              <a:buNone/>
              <a:defRPr lang="el-GR" sz="1600"/>
            </a:lvl1pPr>
            <a:lvl2pPr marL="457200" indent="0" latinLnBrk="0">
              <a:buNone/>
              <a:defRPr lang="el-GR" sz="1400"/>
            </a:lvl2pPr>
            <a:lvl3pPr marL="914400" indent="0" latinLnBrk="0">
              <a:buNone/>
              <a:defRPr lang="el-GR" sz="1200"/>
            </a:lvl3pPr>
            <a:lvl4pPr marL="1371600" indent="0" latinLnBrk="0">
              <a:buNone/>
              <a:defRPr lang="el-GR" sz="1000"/>
            </a:lvl4pPr>
            <a:lvl5pPr marL="1828800" indent="0" latinLnBrk="0">
              <a:buNone/>
              <a:defRPr lang="el-GR" sz="1000"/>
            </a:lvl5pPr>
            <a:lvl6pPr marL="2286000" indent="0" latinLnBrk="0">
              <a:buNone/>
              <a:defRPr lang="el-GR" sz="1000"/>
            </a:lvl6pPr>
            <a:lvl7pPr marL="2743200" indent="0" latinLnBrk="0">
              <a:buNone/>
              <a:defRPr lang="el-GR" sz="1000"/>
            </a:lvl7pPr>
            <a:lvl8pPr marL="3200400" indent="0" latinLnBrk="0">
              <a:buNone/>
              <a:defRPr lang="el-GR" sz="1000"/>
            </a:lvl8pPr>
            <a:lvl9pPr marL="3657600" indent="0" latinLnBrk="0">
              <a:buNone/>
              <a:defRPr lang="el-GR" sz="1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05A37-8D6E-4BDD-97AE-E13CD2013C69}" type="datetime1">
              <a:rPr lang="el-GR"/>
              <a:pPr>
                <a:defRPr/>
              </a:pPr>
              <a:t>24/1/2024</a:t>
            </a:fld>
            <a:endParaRPr dirty="0"/>
          </a:p>
        </p:txBody>
      </p:sp>
      <p:sp>
        <p:nvSpPr>
          <p:cNvPr id="7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C42F9-8BE6-4CCD-A784-4B80D0E1C219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7"/>
          <p:cNvSpPr/>
          <p:nvPr/>
        </p:nvSpPr>
        <p:spPr bwMode="hidden">
          <a:xfrm>
            <a:off x="0" y="0"/>
            <a:ext cx="7315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dirty="0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982712" y="457200"/>
            <a:ext cx="3602736" cy="1554480"/>
          </a:xfrm>
        </p:spPr>
        <p:txBody>
          <a:bodyPr/>
          <a:lstStyle>
            <a:lvl1pPr latinLnBrk="0">
              <a:defRPr lang="el-GR" sz="3200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Σύμβολο κράτησης θέσης εικόνας 2"/>
          <p:cNvSpPr>
            <a:spLocks noGrp="1"/>
          </p:cNvSpPr>
          <p:nvPr>
            <p:ph type="pic" idx="1"/>
          </p:nvPr>
        </p:nvSpPr>
        <p:spPr>
          <a:xfrm>
            <a:off x="0" y="-1"/>
            <a:ext cx="7315200" cy="6858000"/>
          </a:xfrm>
        </p:spPr>
        <p:txBody>
          <a:bodyPr tIns="457200" rtlCol="0">
            <a:normAutofit/>
          </a:bodyPr>
          <a:lstStyle>
            <a:lvl1pPr marL="0" indent="0" algn="ctr" latinLnBrk="0">
              <a:buNone/>
              <a:defRPr lang="el-GR" sz="2400"/>
            </a:lvl1pPr>
            <a:lvl2pPr marL="457200" indent="0" latinLnBrk="0">
              <a:buNone/>
              <a:defRPr lang="el-GR" sz="2800"/>
            </a:lvl2pPr>
            <a:lvl3pPr marL="914400" indent="0" latinLnBrk="0">
              <a:buNone/>
              <a:defRPr lang="el-GR" sz="2400"/>
            </a:lvl3pPr>
            <a:lvl4pPr marL="1371600" indent="0" latinLnBrk="0">
              <a:buNone/>
              <a:defRPr lang="el-GR" sz="2000"/>
            </a:lvl4pPr>
            <a:lvl5pPr marL="1828800" indent="0" latinLnBrk="0">
              <a:buNone/>
              <a:defRPr lang="el-GR" sz="2000"/>
            </a:lvl5pPr>
            <a:lvl6pPr marL="2286000" indent="0" latinLnBrk="0">
              <a:buNone/>
              <a:defRPr lang="el-GR" sz="2000"/>
            </a:lvl6pPr>
            <a:lvl7pPr marL="2743200" indent="0" latinLnBrk="0">
              <a:buNone/>
              <a:defRPr lang="el-GR" sz="2000"/>
            </a:lvl7pPr>
            <a:lvl8pPr marL="3200400" indent="0" latinLnBrk="0">
              <a:buNone/>
              <a:defRPr lang="el-GR" sz="2000"/>
            </a:lvl8pPr>
            <a:lvl9pPr marL="3657600" indent="0" latinLnBrk="0">
              <a:buNone/>
              <a:defRPr lang="el-GR" sz="2000"/>
            </a:lvl9pPr>
          </a:lstStyle>
          <a:p>
            <a:pPr lvl="0"/>
            <a:r>
              <a:rPr lang="el-GR" noProof="0" dirty="0"/>
              <a:t>Κάντε κλικ στο εικονίδιο για να προσθέσετε μια εικόνα</a:t>
            </a:r>
          </a:p>
        </p:txBody>
      </p:sp>
      <p:sp>
        <p:nvSpPr>
          <p:cNvPr id="4" name="Σύμβολ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7982712" y="2101850"/>
            <a:ext cx="3602736" cy="1828800"/>
          </a:xfrm>
        </p:spPr>
        <p:txBody>
          <a:bodyPr/>
          <a:lstStyle>
            <a:lvl1pPr marL="0" indent="0" latinLnBrk="0">
              <a:buNone/>
              <a:defRPr lang="el-GR" sz="1600"/>
            </a:lvl1pPr>
            <a:lvl2pPr marL="457200" indent="0" latinLnBrk="0">
              <a:buNone/>
              <a:defRPr lang="el-GR" sz="1400"/>
            </a:lvl2pPr>
            <a:lvl3pPr marL="914400" indent="0" latinLnBrk="0">
              <a:buNone/>
              <a:defRPr lang="el-GR" sz="1200"/>
            </a:lvl3pPr>
            <a:lvl4pPr marL="1371600" indent="0" latinLnBrk="0">
              <a:buNone/>
              <a:defRPr lang="el-GR" sz="1000"/>
            </a:lvl4pPr>
            <a:lvl5pPr marL="1828800" indent="0" latinLnBrk="0">
              <a:buNone/>
              <a:defRPr lang="el-GR" sz="1000"/>
            </a:lvl5pPr>
            <a:lvl6pPr marL="2286000" indent="0" latinLnBrk="0">
              <a:buNone/>
              <a:defRPr lang="el-GR" sz="1000"/>
            </a:lvl6pPr>
            <a:lvl7pPr marL="2743200" indent="0" latinLnBrk="0">
              <a:buNone/>
              <a:defRPr lang="el-GR" sz="1000"/>
            </a:lvl7pPr>
            <a:lvl8pPr marL="3200400" indent="0" latinLnBrk="0">
              <a:buNone/>
              <a:defRPr lang="el-GR" sz="1000"/>
            </a:lvl8pPr>
            <a:lvl9pPr marL="3657600" indent="0" latinLnBrk="0">
              <a:buNone/>
              <a:defRPr lang="el-GR" sz="1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Σύμβολ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E7B7B-3820-48BF-BEF5-367FBC5082FF}" type="datetime1">
              <a:rPr lang="el-GR"/>
              <a:pPr>
                <a:defRPr/>
              </a:pPr>
              <a:t>24/1/2024</a:t>
            </a:fld>
            <a:endParaRPr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1BF41-89C2-4204-8DCE-6E68B6CB301C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Σύμβολο κράτησης θέσης τίτλου 1"/>
          <p:cNvSpPr>
            <a:spLocks noGrp="1"/>
          </p:cNvSpPr>
          <p:nvPr>
            <p:ph type="title"/>
          </p:nvPr>
        </p:nvSpPr>
        <p:spPr bwMode="auto">
          <a:xfrm>
            <a:off x="1295400" y="36195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6867" name="Σύμβολο κράτησης θέσης κειμένου 2"/>
          <p:cNvSpPr>
            <a:spLocks noGrp="1"/>
          </p:cNvSpPr>
          <p:nvPr>
            <p:ph type="body" idx="1"/>
          </p:nvPr>
        </p:nvSpPr>
        <p:spPr bwMode="auto">
          <a:xfrm>
            <a:off x="1295400" y="1828800"/>
            <a:ext cx="9601200" cy="434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2"/>
          </p:nvPr>
        </p:nvSpPr>
        <p:spPr>
          <a:xfrm>
            <a:off x="9418638" y="6384925"/>
            <a:ext cx="982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el-GR" sz="8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D7894F01-172D-4375-9198-7417BBF3E60B}" type="datetime1">
              <a:rPr lang="el-GR"/>
              <a:pPr>
                <a:defRPr/>
              </a:pPr>
              <a:t>24/1/2024</a:t>
            </a:fld>
            <a:endParaRPr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3"/>
          </p:nvPr>
        </p:nvSpPr>
        <p:spPr>
          <a:xfrm>
            <a:off x="609600" y="6384925"/>
            <a:ext cx="609917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el-GR" sz="8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10753725" y="6384925"/>
            <a:ext cx="82867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el-GR" sz="8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004070E1-4A9C-4D7F-9556-303BCAA35DA5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59" r:id="rId2"/>
    <p:sldLayoutId id="2147483658" r:id="rId3"/>
    <p:sldLayoutId id="2147483657" r:id="rId4"/>
    <p:sldLayoutId id="2147483656" r:id="rId5"/>
    <p:sldLayoutId id="2147483662" r:id="rId6"/>
    <p:sldLayoutId id="2147483663" r:id="rId7"/>
    <p:sldLayoutId id="2147483664" r:id="rId8"/>
    <p:sldLayoutId id="2147483655" r:id="rId9"/>
    <p:sldLayoutId id="2147483654" r:id="rId10"/>
    <p:sldLayoutId id="2147483660" r:id="rId11"/>
  </p:sldLayoutIdLst>
  <p:transition spd="med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l-GR" sz="32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Tahom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Tahom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Tahom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Tahom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Tahom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Tahom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Tahom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Tahoma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Clr>
          <a:schemeClr val="accent1"/>
        </a:buClr>
        <a:buFont typeface="Arial" charset="0"/>
        <a:buChar char="•"/>
        <a:defRPr lang="el-GR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228600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chemeClr val="accent1"/>
        </a:buClr>
        <a:buFont typeface="Arial" charset="0"/>
        <a:buChar char="•"/>
        <a:defRPr lang="el-GR"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Font typeface="Arial" charset="0"/>
        <a:buChar char="•"/>
        <a:defRPr lang="el-GR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58850" indent="-182563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Font typeface="Arial" charset="0"/>
        <a:buChar char="•"/>
        <a:defRPr lang="el-GR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Font typeface="Arial" charset="0"/>
        <a:buChar char="•"/>
        <a:defRPr lang="el-GR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lang="el-GR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lang="el-GR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lang="el-GR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lang="el-GR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.jpg"/><Relationship Id="rId4" Type="http://schemas.openxmlformats.org/officeDocument/2006/relationships/image" Target="../media/image10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5.jpg"/><Relationship Id="rId4" Type="http://schemas.openxmlformats.org/officeDocument/2006/relationships/image" Target="../media/image124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Relationship Id="rId9" Type="http://schemas.openxmlformats.org/officeDocument/2006/relationships/image" Target="../media/image13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0.pn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user/theacropolismuseum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FB2C0606-B241-ABD9-BA73-BD1BBAB105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80315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apagrigorakis\Για το site της Μύρτιδος\Β. ΦΛΕΣΣΑ καλό\ΦΛΕΣΣΑ\FLESSA\ΒΙΒΛΙΟ ΑΥΣΤΡΑΛΩΝ\1.jpg">
            <a:extLst>
              <a:ext uri="{FF2B5EF4-FFF2-40B4-BE49-F238E27FC236}">
                <a16:creationId xmlns:a16="http://schemas.microsoft.com/office/drawing/2014/main" id="{E63A59E2-E7A0-F821-BD85-F45AC9530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42" y="188914"/>
            <a:ext cx="2624049" cy="348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Papagrigorakis\Για το site της Μύρτιδος\Β. ΦΛΕΣΣΑ καλό\ΦΛΕΣΣΑ\FLESSA\ΒΙΒΛΙΟ ΑΥΣΤΡΑΛΩΝ\3.jpg">
            <a:extLst>
              <a:ext uri="{FF2B5EF4-FFF2-40B4-BE49-F238E27FC236}">
                <a16:creationId xmlns:a16="http://schemas.microsoft.com/office/drawing/2014/main" id="{166C593A-F1FA-182A-6448-0FF8B2805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876" y="510217"/>
            <a:ext cx="3046714" cy="453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Papagrigorakis\Για το site της Μύρτιδος\Β. ΦΛΕΣΣΑ καλό\ΦΛΕΣΣΑ\FLESSA\ΒΙΒΛΙΟ ΑΥΣΤΡΑΛΩΝ\4.jpg">
            <a:extLst>
              <a:ext uri="{FF2B5EF4-FFF2-40B4-BE49-F238E27FC236}">
                <a16:creationId xmlns:a16="http://schemas.microsoft.com/office/drawing/2014/main" id="{4B9AC7A2-FFD7-4401-B4A0-554A36278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766" y="2967484"/>
            <a:ext cx="2470585" cy="359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Papagrigorakis\Για το site της Μύρτιδος\Β. ΦΛΕΣΣΑ καλό\ΦΛΕΣΣΑ\FLESSA\ΒΙΒΛΙΟ ΑΥΣΤΡΑΛΩΝ\5.jpg">
            <a:extLst>
              <a:ext uri="{FF2B5EF4-FFF2-40B4-BE49-F238E27FC236}">
                <a16:creationId xmlns:a16="http://schemas.microsoft.com/office/drawing/2014/main" id="{CE689D43-1595-C25C-E18A-64C72671A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367" y="-10716"/>
            <a:ext cx="2300948" cy="332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:\Users\Papagrigorakis\Για το site της Μύρτιδος\Β. ΦΛΕΣΣΑ καλό\ΦΛΕΣΣΑ\FLESSA\ΒΙΒΛΙΟ ΑΥΣΤΡΑΛΩΝ\6.jpg">
            <a:extLst>
              <a:ext uri="{FF2B5EF4-FFF2-40B4-BE49-F238E27FC236}">
                <a16:creationId xmlns:a16="http://schemas.microsoft.com/office/drawing/2014/main" id="{8F923993-FEF7-C667-C39C-62E708349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151" y="3531916"/>
            <a:ext cx="2420488" cy="320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5908553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Papagrigorakis\Για το site της Μύρτιδος\Β. ΦΛΕΣΣΑ καλό\IMG_3009.JPG">
            <a:extLst>
              <a:ext uri="{FF2B5EF4-FFF2-40B4-BE49-F238E27FC236}">
                <a16:creationId xmlns:a16="http://schemas.microsoft.com/office/drawing/2014/main" id="{57ECA7FB-05F8-BE44-2B8A-27B7B8A43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117" y="85394"/>
            <a:ext cx="6072187" cy="404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Papagrigorakis\Για το site της Μύρτιδος\Β. ΦΛΕΣΣΑ καλό\IMG_3113.JPG">
            <a:extLst>
              <a:ext uri="{FF2B5EF4-FFF2-40B4-BE49-F238E27FC236}">
                <a16:creationId xmlns:a16="http://schemas.microsoft.com/office/drawing/2014/main" id="{86555EC2-A7C9-E013-DDE1-E40C7914E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6" y="85394"/>
            <a:ext cx="5404602" cy="404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Papagrigorakis\Για το site της Μύρτιδος\Β. ΦΛΕΣΣΑ καλό\IMG_2988.JPG">
            <a:extLst>
              <a:ext uri="{FF2B5EF4-FFF2-40B4-BE49-F238E27FC236}">
                <a16:creationId xmlns:a16="http://schemas.microsoft.com/office/drawing/2014/main" id="{179C128B-4DB8-8741-6C72-A0E556A9A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059" y="4531858"/>
            <a:ext cx="2883940" cy="192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Εικόνα 5">
            <a:extLst>
              <a:ext uri="{FF2B5EF4-FFF2-40B4-BE49-F238E27FC236}">
                <a16:creationId xmlns:a16="http://schemas.microsoft.com/office/drawing/2014/main" id="{ECB4B8EF-A4BC-BF48-9B52-173D5EAF3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406" y="2683203"/>
            <a:ext cx="795117" cy="106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D7FDB2E9-B54F-8EF7-A0B0-F19597BDF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647" y="2777248"/>
            <a:ext cx="795117" cy="105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Εικόνα 9">
            <a:extLst>
              <a:ext uri="{FF2B5EF4-FFF2-40B4-BE49-F238E27FC236}">
                <a16:creationId xmlns:a16="http://schemas.microsoft.com/office/drawing/2014/main" id="{DBF876AB-CF9B-A7E3-E1C2-65FE4BEAA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153" y="2768919"/>
            <a:ext cx="795117" cy="1060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Εικόνα 4">
            <a:extLst>
              <a:ext uri="{FF2B5EF4-FFF2-40B4-BE49-F238E27FC236}">
                <a16:creationId xmlns:a16="http://schemas.microsoft.com/office/drawing/2014/main" id="{1E458412-17DF-C588-3185-FA5F87061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485" y="2843310"/>
            <a:ext cx="706965" cy="1060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Θέση περιεχομένου 4">
            <a:extLst>
              <a:ext uri="{FF2B5EF4-FFF2-40B4-BE49-F238E27FC236}">
                <a16:creationId xmlns:a16="http://schemas.microsoft.com/office/drawing/2014/main" id="{C724433A-FE9D-1EBE-EBE8-89582AD60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931" y="4041100"/>
            <a:ext cx="3615559" cy="271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67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2">
            <a:extLst>
              <a:ext uri="{FF2B5EF4-FFF2-40B4-BE49-F238E27FC236}">
                <a16:creationId xmlns:a16="http://schemas.microsoft.com/office/drawing/2014/main" id="{E5880B79-5432-4A53-05F1-1AA6D47F6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94" y="787768"/>
            <a:ext cx="4175982" cy="3220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Εικόνα 4">
            <a:extLst>
              <a:ext uri="{FF2B5EF4-FFF2-40B4-BE49-F238E27FC236}">
                <a16:creationId xmlns:a16="http://schemas.microsoft.com/office/drawing/2014/main" id="{F5FB17CF-6F92-599C-1967-D98817FCD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608" y="863180"/>
            <a:ext cx="3840198" cy="293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Εικόνα 4">
            <a:extLst>
              <a:ext uri="{FF2B5EF4-FFF2-40B4-BE49-F238E27FC236}">
                <a16:creationId xmlns:a16="http://schemas.microsoft.com/office/drawing/2014/main" id="{57C07F07-324C-F8ED-5232-4A9E5A9DA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601" y="4133596"/>
            <a:ext cx="3140075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Εικόνα 6">
            <a:extLst>
              <a:ext uri="{FF2B5EF4-FFF2-40B4-BE49-F238E27FC236}">
                <a16:creationId xmlns:a16="http://schemas.microsoft.com/office/drawing/2014/main" id="{F5DD1E16-F28E-586D-ABBF-1F468A6001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433" y="4008460"/>
            <a:ext cx="3140639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Εικόνα 6">
            <a:extLst>
              <a:ext uri="{FF2B5EF4-FFF2-40B4-BE49-F238E27FC236}">
                <a16:creationId xmlns:a16="http://schemas.microsoft.com/office/drawing/2014/main" id="{BAABD45E-B762-E42E-08B6-61D542214C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806" y="4008460"/>
            <a:ext cx="3140639" cy="235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9A2EF8-AA18-A890-56F1-1A0E61B3290D}"/>
              </a:ext>
            </a:extLst>
          </p:cNvPr>
          <p:cNvSpPr txBox="1"/>
          <p:nvPr/>
        </p:nvSpPr>
        <p:spPr>
          <a:xfrm>
            <a:off x="135467" y="107688"/>
            <a:ext cx="120363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l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l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l-GR" sz="28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933634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Τίτλος 1">
            <a:extLst>
              <a:ext uri="{FF2B5EF4-FFF2-40B4-BE49-F238E27FC236}">
                <a16:creationId xmlns:a16="http://schemas.microsoft.com/office/drawing/2014/main" id="{90CA4399-3571-2A60-7C68-4E513802C9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117763" name="Θέση περιεχομένου 4">
            <a:extLst>
              <a:ext uri="{FF2B5EF4-FFF2-40B4-BE49-F238E27FC236}">
                <a16:creationId xmlns:a16="http://schemas.microsoft.com/office/drawing/2014/main" id="{E7E80B6E-D470-D468-DAF7-E5F15DF56B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4929" y="1998640"/>
            <a:ext cx="7710978" cy="3625804"/>
          </a:xfr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20806F89-6FC6-A6A5-5528-BA2CB55824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9" y="230820"/>
            <a:ext cx="4313393" cy="610136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26F768-2A7E-AD53-3259-D2BCB02D3C80}"/>
              </a:ext>
            </a:extLst>
          </p:cNvPr>
          <p:cNvSpPr txBox="1"/>
          <p:nvPr/>
        </p:nvSpPr>
        <p:spPr>
          <a:xfrm>
            <a:off x="11645661" y="6392962"/>
            <a:ext cx="517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l-G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Εικόνα 4">
            <a:extLst>
              <a:ext uri="{FF2B5EF4-FFF2-40B4-BE49-F238E27FC236}">
                <a16:creationId xmlns:a16="http://schemas.microsoft.com/office/drawing/2014/main" id="{E883747D-8244-BDC9-E4BD-2F1DAD5FD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03" y="487235"/>
            <a:ext cx="4042736" cy="543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Εικόνα 2">
            <a:extLst>
              <a:ext uri="{FF2B5EF4-FFF2-40B4-BE49-F238E27FC236}">
                <a16:creationId xmlns:a16="http://schemas.microsoft.com/office/drawing/2014/main" id="{811B844A-CDEF-D0A6-3247-2B84B2E93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464" y="553141"/>
            <a:ext cx="4751302" cy="245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Εικόνα 4">
            <a:extLst>
              <a:ext uri="{FF2B5EF4-FFF2-40B4-BE49-F238E27FC236}">
                <a16:creationId xmlns:a16="http://schemas.microsoft.com/office/drawing/2014/main" id="{00980136-02EA-D3ED-8353-A5C3673BC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464" y="3292801"/>
            <a:ext cx="3995737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Εικόνα 2">
            <a:extLst>
              <a:ext uri="{FF2B5EF4-FFF2-40B4-BE49-F238E27FC236}">
                <a16:creationId xmlns:a16="http://schemas.microsoft.com/office/drawing/2014/main" id="{BDB8EA08-B37E-2546-CAC9-608731C54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276" y="4433977"/>
            <a:ext cx="2607194" cy="137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73657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2">
            <a:extLst>
              <a:ext uri="{FF2B5EF4-FFF2-40B4-BE49-F238E27FC236}">
                <a16:creationId xmlns:a16="http://schemas.microsoft.com/office/drawing/2014/main" id="{544EBB1D-E91E-1C06-C869-F7D573D35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200" y="182840"/>
            <a:ext cx="2941068" cy="618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CF90AF4D-9C02-B050-AF1E-64EFD1960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276" y="356369"/>
            <a:ext cx="5838703" cy="3600764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AE6A99C2-D88A-ADB6-3175-98FF50F27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2770" y="4272452"/>
            <a:ext cx="2353537" cy="230615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2DBA1CC0-897B-52DE-A7A6-5A6EA11AE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511" y="4216864"/>
            <a:ext cx="2353537" cy="236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98319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8">
            <a:extLst>
              <a:ext uri="{FF2B5EF4-FFF2-40B4-BE49-F238E27FC236}">
                <a16:creationId xmlns:a16="http://schemas.microsoft.com/office/drawing/2014/main" id="{C8BFAF16-4822-1F8F-A26D-CB182017B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692151"/>
            <a:ext cx="37465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Εικόνα 6">
            <a:extLst>
              <a:ext uri="{FF2B5EF4-FFF2-40B4-BE49-F238E27FC236}">
                <a16:creationId xmlns:a16="http://schemas.microsoft.com/office/drawing/2014/main" id="{A2B23F8A-5A0E-4924-8C61-D72812742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8" y="139700"/>
            <a:ext cx="45720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Θέση περιεχομένου 4">
            <a:extLst>
              <a:ext uri="{FF2B5EF4-FFF2-40B4-BE49-F238E27FC236}">
                <a16:creationId xmlns:a16="http://schemas.microsoft.com/office/drawing/2014/main" id="{73736796-BEC0-E905-2D15-07DC512A2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7800" y="3141664"/>
            <a:ext cx="3829050" cy="307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52320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Θέση περιεχομένου 4">
            <a:extLst>
              <a:ext uri="{FF2B5EF4-FFF2-40B4-BE49-F238E27FC236}">
                <a16:creationId xmlns:a16="http://schemas.microsoft.com/office/drawing/2014/main" id="{B3DCB6EA-D2B9-A1FB-3C1C-FF89F0CCB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392" y="65935"/>
            <a:ext cx="2260217" cy="672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Θέση περιεχομένου 4">
            <a:extLst>
              <a:ext uri="{FF2B5EF4-FFF2-40B4-BE49-F238E27FC236}">
                <a16:creationId xmlns:a16="http://schemas.microsoft.com/office/drawing/2014/main" id="{79403137-CC6A-EB1C-1FDA-4ED362777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828" y="226350"/>
            <a:ext cx="4116388" cy="6264275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DF3508EE-229D-D01E-E4C1-402DDB6F8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240" y="2785955"/>
            <a:ext cx="394335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32666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2">
            <a:extLst>
              <a:ext uri="{FF2B5EF4-FFF2-40B4-BE49-F238E27FC236}">
                <a16:creationId xmlns:a16="http://schemas.microsoft.com/office/drawing/2014/main" id="{A7AC5630-B8C7-0337-148D-32AFC2D3B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73" y="111022"/>
            <a:ext cx="2655066" cy="3668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Εικόνα 6">
            <a:extLst>
              <a:ext uri="{FF2B5EF4-FFF2-40B4-BE49-F238E27FC236}">
                <a16:creationId xmlns:a16="http://schemas.microsoft.com/office/drawing/2014/main" id="{901587BF-7078-499E-66CD-3359BE6D0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140" y="3107558"/>
            <a:ext cx="2475267" cy="341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Εικόνα 8">
            <a:extLst>
              <a:ext uri="{FF2B5EF4-FFF2-40B4-BE49-F238E27FC236}">
                <a16:creationId xmlns:a16="http://schemas.microsoft.com/office/drawing/2014/main" id="{A7BA24C4-75F3-CCAD-74F0-104392D8C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206" y="111022"/>
            <a:ext cx="2475267" cy="34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52A9E8B-542E-F140-9172-9DB8B1479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61" y="3107558"/>
            <a:ext cx="2475267" cy="341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Εικόνα 2">
            <a:extLst>
              <a:ext uri="{FF2B5EF4-FFF2-40B4-BE49-F238E27FC236}">
                <a16:creationId xmlns:a16="http://schemas.microsoft.com/office/drawing/2014/main" id="{24B8C4DF-316D-7D39-B846-3DB5CCB53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381" y="1192213"/>
            <a:ext cx="2205037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Εικόνα 4">
            <a:extLst>
              <a:ext uri="{FF2B5EF4-FFF2-40B4-BE49-F238E27FC236}">
                <a16:creationId xmlns:a16="http://schemas.microsoft.com/office/drawing/2014/main" id="{FD5C081F-BA8B-23ED-9E16-281B497C8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538" y="2828510"/>
            <a:ext cx="1868487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43099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2">
            <a:extLst>
              <a:ext uri="{FF2B5EF4-FFF2-40B4-BE49-F238E27FC236}">
                <a16:creationId xmlns:a16="http://schemas.microsoft.com/office/drawing/2014/main" id="{11D6F6E3-FD24-DD70-874B-8F7933D2E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89" y="294453"/>
            <a:ext cx="3641436" cy="5144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Εικόνα 2">
            <a:extLst>
              <a:ext uri="{FF2B5EF4-FFF2-40B4-BE49-F238E27FC236}">
                <a16:creationId xmlns:a16="http://schemas.microsoft.com/office/drawing/2014/main" id="{BCDB9B2C-F2C9-B46F-738A-56F2938CC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506" y="1452070"/>
            <a:ext cx="3641435" cy="522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Εικόνα 4">
            <a:extLst>
              <a:ext uri="{FF2B5EF4-FFF2-40B4-BE49-F238E27FC236}">
                <a16:creationId xmlns:a16="http://schemas.microsoft.com/office/drawing/2014/main" id="{69204304-BA5D-CBCC-F843-22E6E6EF6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77" y="854138"/>
            <a:ext cx="3641436" cy="5149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436858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7154510-43CF-7090-3318-574BD4E07C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269" y="141890"/>
            <a:ext cx="4493674" cy="5880538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33D17AE7-6DBC-1BAA-4D34-6EB25F90F3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7697"/>
            <a:ext cx="3274900" cy="3945291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C8787AF-D98F-F08D-D7EA-904B40B370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111" y="3472121"/>
            <a:ext cx="3264819" cy="20596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4F99A1-2097-6998-7F5E-DF03297D91BF}"/>
              </a:ext>
            </a:extLst>
          </p:cNvPr>
          <p:cNvSpPr txBox="1"/>
          <p:nvPr/>
        </p:nvSpPr>
        <p:spPr>
          <a:xfrm>
            <a:off x="224502" y="419489"/>
            <a:ext cx="7796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1980</a:t>
            </a:r>
            <a:endParaRPr lang="el-GR" sz="3200" b="1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67DDCF-F3BE-5189-E3BA-FE4439CC45E2}"/>
              </a:ext>
            </a:extLst>
          </p:cNvPr>
          <p:cNvSpPr txBox="1"/>
          <p:nvPr/>
        </p:nvSpPr>
        <p:spPr>
          <a:xfrm>
            <a:off x="3930179" y="6114118"/>
            <a:ext cx="7789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3"/>
                </a:solidFill>
                <a:effectLst/>
                <a:latin typeface="Calibri" panose="020F0502020204030204" pitchFamily="34" charset="0"/>
              </a:rPr>
              <a:t>12</a:t>
            </a:r>
            <a:r>
              <a:rPr lang="el-GR" baseline="30000" dirty="0" err="1">
                <a:solidFill>
                  <a:schemeClr val="accent3"/>
                </a:solidFill>
                <a:latin typeface="Calibri" panose="020F0502020204030204" pitchFamily="34" charset="0"/>
              </a:rPr>
              <a:t>ος</a:t>
            </a:r>
            <a:r>
              <a:rPr lang="en-US" b="0" i="0" dirty="0">
                <a:solidFill>
                  <a:schemeClr val="accent3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l-GR" b="0" i="0" dirty="0">
                <a:solidFill>
                  <a:schemeClr val="accent3"/>
                </a:solidFill>
                <a:effectLst/>
                <a:latin typeface="Calibri" panose="020F0502020204030204" pitchFamily="34" charset="0"/>
              </a:rPr>
              <a:t>π.Χ. </a:t>
            </a:r>
            <a:r>
              <a:rPr lang="el-GR" b="0" i="0" dirty="0" err="1">
                <a:solidFill>
                  <a:schemeClr val="accent3"/>
                </a:solidFill>
                <a:effectLst/>
                <a:latin typeface="Calibri" panose="020F0502020204030204" pitchFamily="34" charset="0"/>
              </a:rPr>
              <a:t>αί</a:t>
            </a:r>
            <a:r>
              <a:rPr lang="el-GR" b="0" i="0" dirty="0">
                <a:solidFill>
                  <a:schemeClr val="accent3"/>
                </a:solidFill>
                <a:effectLst/>
                <a:latin typeface="Calibri" panose="020F0502020204030204" pitchFamily="34" charset="0"/>
              </a:rPr>
              <a:t>.</a:t>
            </a:r>
            <a:r>
              <a:rPr lang="en-US" b="0" i="0" dirty="0">
                <a:solidFill>
                  <a:schemeClr val="accent3"/>
                </a:solidFill>
                <a:effectLst/>
                <a:latin typeface="Calibri" panose="020F0502020204030204" pitchFamily="34" charset="0"/>
              </a:rPr>
              <a:t> </a:t>
            </a:r>
            <a:endParaRPr lang="el-GR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428839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7" name="Θέση περιεχομένου 2">
            <a:extLst>
              <a:ext uri="{FF2B5EF4-FFF2-40B4-BE49-F238E27FC236}">
                <a16:creationId xmlns:a16="http://schemas.microsoft.com/office/drawing/2014/main" id="{83EBFBA2-9891-D128-5244-A891B261D4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30" y="1918320"/>
            <a:ext cx="3060315" cy="434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Εικόνα 2">
            <a:extLst>
              <a:ext uri="{FF2B5EF4-FFF2-40B4-BE49-F238E27FC236}">
                <a16:creationId xmlns:a16="http://schemas.microsoft.com/office/drawing/2014/main" id="{E92A1241-2CC3-117A-5379-2E0C429A0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1" y="2511991"/>
            <a:ext cx="7727618" cy="434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9" name="Θέση περιεχομένου 4">
            <a:extLst>
              <a:ext uri="{FF2B5EF4-FFF2-40B4-BE49-F238E27FC236}">
                <a16:creationId xmlns:a16="http://schemas.microsoft.com/office/drawing/2014/main" id="{3196117A-E051-C4C3-758F-D8ED7B6ACC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4" y="147418"/>
            <a:ext cx="2338387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440316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0F52BA6-DB9B-6650-5F8D-0F0526C81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993" y="144080"/>
            <a:ext cx="4840014" cy="6569839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B0EA426C-D103-F593-DC65-68A76CB90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365" y="4561490"/>
            <a:ext cx="2296510" cy="2296510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FE1C8E5C-3E17-207E-1ED7-10B48480E6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125" y="0"/>
            <a:ext cx="2240552" cy="225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52338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Τίτλος 1">
            <a:extLst>
              <a:ext uri="{FF2B5EF4-FFF2-40B4-BE49-F238E27FC236}">
                <a16:creationId xmlns:a16="http://schemas.microsoft.com/office/drawing/2014/main" id="{F1EB71BE-F029-B392-FD5A-6AFE49790E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1600">
                <a:solidFill>
                  <a:schemeClr val="bg1"/>
                </a:solidFill>
              </a:rPr>
              <a:t>                                                                  </a:t>
            </a:r>
            <a:r>
              <a:rPr lang="el-GR" altLang="el-GR" sz="1600">
                <a:solidFill>
                  <a:srgbClr val="FFC000"/>
                </a:solidFill>
              </a:rPr>
              <a:t>10/4-2019, 2</a:t>
            </a:r>
            <a:r>
              <a:rPr lang="el-GR" altLang="el-GR" sz="1600" baseline="30000">
                <a:solidFill>
                  <a:srgbClr val="FFC000"/>
                </a:solidFill>
              </a:rPr>
              <a:t>ο</a:t>
            </a:r>
            <a:r>
              <a:rPr lang="el-GR" altLang="el-GR" sz="1600">
                <a:solidFill>
                  <a:srgbClr val="FFC000"/>
                </a:solidFill>
              </a:rPr>
              <a:t> &amp; 3</a:t>
            </a:r>
            <a:r>
              <a:rPr lang="el-GR" altLang="el-GR" sz="1600" baseline="30000">
                <a:solidFill>
                  <a:srgbClr val="FFC000"/>
                </a:solidFill>
              </a:rPr>
              <a:t>ο</a:t>
            </a:r>
            <a:r>
              <a:rPr lang="el-GR" altLang="el-GR" sz="1600">
                <a:solidFill>
                  <a:srgbClr val="FFC000"/>
                </a:solidFill>
              </a:rPr>
              <a:t> Δημοτικού Νέας Ερυθραίας</a:t>
            </a:r>
          </a:p>
        </p:txBody>
      </p:sp>
      <p:sp>
        <p:nvSpPr>
          <p:cNvPr id="75779" name="Θέση περιεχομένου 2">
            <a:extLst>
              <a:ext uri="{FF2B5EF4-FFF2-40B4-BE49-F238E27FC236}">
                <a16:creationId xmlns:a16="http://schemas.microsoft.com/office/drawing/2014/main" id="{704A054C-BF75-E07D-CF96-6C9C674D7E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1600201"/>
            <a:ext cx="8229600" cy="4983163"/>
          </a:xfrm>
        </p:spPr>
        <p:txBody>
          <a:bodyPr/>
          <a:lstStyle/>
          <a:p>
            <a:pPr marL="0" indent="0">
              <a:buNone/>
            </a:pPr>
            <a:endParaRPr lang="el-GR" altLang="el-GR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l-GR" altLang="el-GR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l-GR" altLang="el-GR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l-GR" altLang="el-GR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l-GR" altLang="el-GR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l-GR" altLang="el-GR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l-GR" altLang="el-GR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l-GR" altLang="el-GR" sz="1600">
                <a:solidFill>
                  <a:srgbClr val="FFC000"/>
                </a:solidFill>
              </a:rPr>
              <a:t>                                                                                     </a:t>
            </a:r>
          </a:p>
          <a:p>
            <a:pPr marL="0" indent="0">
              <a:buNone/>
            </a:pPr>
            <a:endParaRPr lang="el-GR" altLang="el-GR" sz="160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l-GR" altLang="el-GR" sz="1600">
                <a:solidFill>
                  <a:srgbClr val="FFC000"/>
                </a:solidFill>
              </a:rPr>
              <a:t>                                                                                       19/4-2019, 4</a:t>
            </a:r>
            <a:r>
              <a:rPr lang="el-GR" altLang="el-GR" sz="1600" baseline="30000">
                <a:solidFill>
                  <a:srgbClr val="FFC000"/>
                </a:solidFill>
              </a:rPr>
              <a:t>ο</a:t>
            </a:r>
            <a:r>
              <a:rPr lang="el-GR" altLang="el-GR" sz="1600">
                <a:solidFill>
                  <a:srgbClr val="FFC000"/>
                </a:solidFill>
              </a:rPr>
              <a:t> Δημοτικό Ναυπλίου</a:t>
            </a:r>
          </a:p>
        </p:txBody>
      </p:sp>
      <p:pic>
        <p:nvPicPr>
          <p:cNvPr id="75780" name="Εικόνα 4">
            <a:extLst>
              <a:ext uri="{FF2B5EF4-FFF2-40B4-BE49-F238E27FC236}">
                <a16:creationId xmlns:a16="http://schemas.microsoft.com/office/drawing/2014/main" id="{97992A92-8AA4-8186-4200-241C96152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9" y="128589"/>
            <a:ext cx="2871787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Εικόνα 6">
            <a:extLst>
              <a:ext uri="{FF2B5EF4-FFF2-40B4-BE49-F238E27FC236}">
                <a16:creationId xmlns:a16="http://schemas.microsoft.com/office/drawing/2014/main" id="{445C1BD6-67E2-7F4E-53C7-BE6A93500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89" y="2032000"/>
            <a:ext cx="1997075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Εικόνα 8">
            <a:extLst>
              <a:ext uri="{FF2B5EF4-FFF2-40B4-BE49-F238E27FC236}">
                <a16:creationId xmlns:a16="http://schemas.microsoft.com/office/drawing/2014/main" id="{230B008C-E93C-3A81-937F-2B02A2664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38" y="3330576"/>
            <a:ext cx="3529012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Εικόνα 10">
            <a:extLst>
              <a:ext uri="{FF2B5EF4-FFF2-40B4-BE49-F238E27FC236}">
                <a16:creationId xmlns:a16="http://schemas.microsoft.com/office/drawing/2014/main" id="{91B48D14-5B1A-3665-1331-89A0CB823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63" y="1276350"/>
            <a:ext cx="21717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Εικόνα 12">
            <a:extLst>
              <a:ext uri="{FF2B5EF4-FFF2-40B4-BE49-F238E27FC236}">
                <a16:creationId xmlns:a16="http://schemas.microsoft.com/office/drawing/2014/main" id="{B8085ECE-0B3B-9650-5BCE-A92F3862F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1601788"/>
            <a:ext cx="249872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Εικόνα 14">
            <a:extLst>
              <a:ext uri="{FF2B5EF4-FFF2-40B4-BE49-F238E27FC236}">
                <a16:creationId xmlns:a16="http://schemas.microsoft.com/office/drawing/2014/main" id="{A5F2702C-BA5A-E239-B4CE-E32669C88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9" y="4491039"/>
            <a:ext cx="2871787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Εικόνα 16">
            <a:extLst>
              <a:ext uri="{FF2B5EF4-FFF2-40B4-BE49-F238E27FC236}">
                <a16:creationId xmlns:a16="http://schemas.microsoft.com/office/drawing/2014/main" id="{F2CC1ED6-9A8A-E86F-1573-F1641EBD0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838" y="1601789"/>
            <a:ext cx="1871662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0483433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C1037D82-A661-16EE-03C3-F12F39BB1C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1" y="221547"/>
            <a:ext cx="4871294" cy="4318921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566F2CE2-91EC-BCB2-DAB7-7BF7B29E1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579" y="1969860"/>
            <a:ext cx="3408508" cy="4540469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9D0F4F42-101F-E631-01E9-C6E1334BB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48" y="345556"/>
            <a:ext cx="4192431" cy="616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61465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myrtis.gr/images/stories/myrtis/schools/140615/afisa_i_siopi_meta_to_fos.jpg">
            <a:extLst>
              <a:ext uri="{FF2B5EF4-FFF2-40B4-BE49-F238E27FC236}">
                <a16:creationId xmlns:a16="http://schemas.microsoft.com/office/drawing/2014/main" id="{62D6CDD7-4011-9F10-75F5-3441D9BD9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91" y="741099"/>
            <a:ext cx="4098925" cy="579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Εικόνα 10">
            <a:extLst>
              <a:ext uri="{FF2B5EF4-FFF2-40B4-BE49-F238E27FC236}">
                <a16:creationId xmlns:a16="http://schemas.microsoft.com/office/drawing/2014/main" id="{16CA9E4C-0C14-E8C4-25E5-5C985C1C7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198" y="216581"/>
            <a:ext cx="5477148" cy="3654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Εικόνα 7">
            <a:extLst>
              <a:ext uri="{FF2B5EF4-FFF2-40B4-BE49-F238E27FC236}">
                <a16:creationId xmlns:a16="http://schemas.microsoft.com/office/drawing/2014/main" id="{3B1FFDB7-D5F8-901F-8411-AB5D88F51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664" y="3871233"/>
            <a:ext cx="4691062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025407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7">
            <a:extLst>
              <a:ext uri="{FF2B5EF4-FFF2-40B4-BE49-F238E27FC236}">
                <a16:creationId xmlns:a16="http://schemas.microsoft.com/office/drawing/2014/main" id="{9647B80F-7A57-30A0-8722-52BF82ADA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33" y="500396"/>
            <a:ext cx="8044437" cy="413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Θέση περιεχομένου 5">
            <a:extLst>
              <a:ext uri="{FF2B5EF4-FFF2-40B4-BE49-F238E27FC236}">
                <a16:creationId xmlns:a16="http://schemas.microsoft.com/office/drawing/2014/main" id="{379DE32F-4F28-EDD0-7345-E3A3344A4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3117" y="3652290"/>
            <a:ext cx="5699125" cy="285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79733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96DAE28-59D2-5D17-304D-92AFEE6686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41" y="818822"/>
            <a:ext cx="4640317" cy="2610178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24F63D82-4049-CA99-E191-352552D43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203" y="536027"/>
            <a:ext cx="3303933" cy="4398579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B3849405-32E1-61B0-DBBE-DB3FCFED4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118" y="2962931"/>
            <a:ext cx="394335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57839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Τίτλος 1">
            <a:extLst>
              <a:ext uri="{FF2B5EF4-FFF2-40B4-BE49-F238E27FC236}">
                <a16:creationId xmlns:a16="http://schemas.microsoft.com/office/drawing/2014/main" id="{DE9B1008-DED3-12A5-DC50-58A0B2BABA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8229600" cy="2449512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altLang="el-GR" sz="18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</a:t>
            </a:r>
            <a:r>
              <a:rPr lang="el-GR" altLang="el-GR" sz="180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Θεατρικό έργο «Μύρτις» </a:t>
            </a:r>
            <a:br>
              <a:rPr lang="el-GR" altLang="el-GR" sz="180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altLang="el-GR" sz="180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</a:t>
            </a:r>
            <a:r>
              <a:rPr lang="el-GR" altLang="el-GR" sz="1800" i="1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Κείμενα: Άννα Μαυρολέων </a:t>
            </a:r>
            <a:br>
              <a:rPr lang="el-GR" altLang="el-GR" sz="180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altLang="el-GR" sz="180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</a:t>
            </a:r>
            <a:r>
              <a:rPr lang="el-GR" altLang="el-GR" sz="1800" i="1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Αρχαιολογική έρευνα: Μαρία Μικεδάκη</a:t>
            </a:r>
            <a:br>
              <a:rPr lang="el-GR" altLang="el-GR" sz="180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altLang="el-GR" sz="180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</a:t>
            </a:r>
            <a:r>
              <a:rPr lang="el-GR" altLang="el-GR" sz="1800" i="1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Επιμέλεια: Αθηνά Παπαχρυσοστόμου        </a:t>
            </a:r>
            <a:br>
              <a:rPr lang="el-GR" altLang="el-GR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l-GR" altLang="el-GR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4691" name="Θέση περιεχομένου 4">
            <a:extLst>
              <a:ext uri="{FF2B5EF4-FFF2-40B4-BE49-F238E27FC236}">
                <a16:creationId xmlns:a16="http://schemas.microsoft.com/office/drawing/2014/main" id="{E704B379-5D9D-0FFC-5A7A-CF607E217B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6076" y="476250"/>
            <a:ext cx="4479925" cy="6313488"/>
          </a:xfrm>
        </p:spPr>
      </p:pic>
      <p:pic>
        <p:nvPicPr>
          <p:cNvPr id="114692" name="Εικόνα 6">
            <a:extLst>
              <a:ext uri="{FF2B5EF4-FFF2-40B4-BE49-F238E27FC236}">
                <a16:creationId xmlns:a16="http://schemas.microsoft.com/office/drawing/2014/main" id="{E90A9048-1C37-B56E-1876-9D9A8EB7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3917951"/>
            <a:ext cx="4049712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Θέση περιεχομένου 4">
            <a:extLst>
              <a:ext uri="{FF2B5EF4-FFF2-40B4-BE49-F238E27FC236}">
                <a16:creationId xmlns:a16="http://schemas.microsoft.com/office/drawing/2014/main" id="{0D0FD52A-D494-09B0-D20D-F9B33DAEC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2066925"/>
            <a:ext cx="1681162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Εικόνα 6">
            <a:extLst>
              <a:ext uri="{FF2B5EF4-FFF2-40B4-BE49-F238E27FC236}">
                <a16:creationId xmlns:a16="http://schemas.microsoft.com/office/drawing/2014/main" id="{40385507-427C-A7B9-BFF0-8516268B6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51" y="2101850"/>
            <a:ext cx="16097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272863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A75DF57-C79F-4BE6-BB2E-061B3AB7BE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7" y="182904"/>
            <a:ext cx="3346277" cy="4455901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7ADC74D4-6100-1E08-5208-65FC37A2DD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599" y="2197344"/>
            <a:ext cx="3147817" cy="4191631"/>
          </a:xfrm>
          <a:prstGeom prst="rect">
            <a:avLst/>
          </a:prstGeom>
        </p:spPr>
      </p:pic>
      <p:pic>
        <p:nvPicPr>
          <p:cNvPr id="6" name="Θέση περιεχομένου 4">
            <a:extLst>
              <a:ext uri="{FF2B5EF4-FFF2-40B4-BE49-F238E27FC236}">
                <a16:creationId xmlns:a16="http://schemas.microsoft.com/office/drawing/2014/main" id="{D2001F21-394C-ACB3-E9CD-50E6EB946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3865210"/>
            <a:ext cx="5988050" cy="2693987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F5406517-DC95-2780-D275-31291C63B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82" y="298803"/>
            <a:ext cx="3501040" cy="350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84725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Τίτλος 1">
            <a:extLst>
              <a:ext uri="{FF2B5EF4-FFF2-40B4-BE49-F238E27FC236}">
                <a16:creationId xmlns:a16="http://schemas.microsoft.com/office/drawing/2014/main" id="{9935EA2D-179B-26B3-B8F5-002BC67147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98626" y="4954588"/>
            <a:ext cx="8512175" cy="2290762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altLang="el-GR" sz="1600">
                <a:solidFill>
                  <a:srgbClr val="FFC000"/>
                </a:solidFill>
                <a:cs typeface="Calibri" panose="020F0502020204030204" pitchFamily="34" charset="0"/>
              </a:rPr>
              <a:t>Σέητα-τα, χορός από τα Φάρασα της Καππαδοκίας, που σχετίζεται με το μύθο της αρπαγής της Περσεφόνης από τον Πλούτωνα</a:t>
            </a:r>
            <a:r>
              <a:rPr lang="el-GR" altLang="el-GR" sz="1600">
                <a:solidFill>
                  <a:srgbClr val="0F0F0F"/>
                </a:solidFill>
                <a:cs typeface="Calibri" panose="020F0502020204030204" pitchFamily="34" charset="0"/>
              </a:rPr>
              <a:t>.</a:t>
            </a:r>
            <a:br>
              <a:rPr lang="el-GR" altLang="el-GR" sz="160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altLang="el-GR" sz="1600">
                <a:solidFill>
                  <a:srgbClr val="050505"/>
                </a:solidFill>
                <a:cs typeface="Times New Roman" panose="02020603050405020304" pitchFamily="18" charset="0"/>
              </a:rPr>
              <a:t> </a:t>
            </a:r>
            <a:br>
              <a:rPr lang="el-GR" altLang="el-GR" sz="1600">
                <a:cs typeface="Calibri" panose="020F0502020204030204" pitchFamily="34" charset="0"/>
              </a:rPr>
            </a:br>
            <a:endParaRPr lang="el-GR" altLang="el-GR" sz="1600"/>
          </a:p>
        </p:txBody>
      </p:sp>
      <p:pic>
        <p:nvPicPr>
          <p:cNvPr id="71683" name="Θέση περιεχομένου 4">
            <a:extLst>
              <a:ext uri="{FF2B5EF4-FFF2-40B4-BE49-F238E27FC236}">
                <a16:creationId xmlns:a16="http://schemas.microsoft.com/office/drawing/2014/main" id="{55E2DCC6-06C7-D954-0399-8D38DF127E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2901" y="333376"/>
            <a:ext cx="8875713" cy="4621213"/>
          </a:xfrm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24F99A1-2097-6998-7F5E-DF03297D91BF}"/>
              </a:ext>
            </a:extLst>
          </p:cNvPr>
          <p:cNvSpPr txBox="1"/>
          <p:nvPr/>
        </p:nvSpPr>
        <p:spPr>
          <a:xfrm>
            <a:off x="224502" y="419489"/>
            <a:ext cx="7796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1980 - 1990</a:t>
            </a:r>
            <a:endParaRPr lang="el-GR" sz="3200" b="1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B078F4AC-BF9A-45EA-33D6-9CC4B17F8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152" y="1004264"/>
            <a:ext cx="2899987" cy="2174990"/>
          </a:xfrm>
          <a:prstGeom prst="rect">
            <a:avLst/>
          </a:prstGeom>
        </p:spPr>
      </p:pic>
      <p:pic>
        <p:nvPicPr>
          <p:cNvPr id="6" name="Εικόνα 6">
            <a:extLst>
              <a:ext uri="{FF2B5EF4-FFF2-40B4-BE49-F238E27FC236}">
                <a16:creationId xmlns:a16="http://schemas.microsoft.com/office/drawing/2014/main" id="{4EE468DA-F459-171F-9C87-B338181D9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535" y="978314"/>
            <a:ext cx="2899987" cy="2251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27E5C195-B69A-8848-B61E-2A54A97D5E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241" y="3733211"/>
            <a:ext cx="2086782" cy="2070088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7E50AAF6-1265-EC0A-24EE-9967B830F7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728" y="3760942"/>
            <a:ext cx="1813049" cy="20157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33BDB8B-BEAF-E219-1549-8CD6E5D27248}"/>
              </a:ext>
            </a:extLst>
          </p:cNvPr>
          <p:cNvSpPr txBox="1"/>
          <p:nvPr/>
        </p:nvSpPr>
        <p:spPr>
          <a:xfrm>
            <a:off x="7390098" y="3367636"/>
            <a:ext cx="6093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340 π.Χ.</a:t>
            </a:r>
            <a:endParaRPr lang="el-GR" sz="18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7113DA-2DA1-5341-497A-AA828D883E19}"/>
              </a:ext>
            </a:extLst>
          </p:cNvPr>
          <p:cNvSpPr txBox="1"/>
          <p:nvPr/>
        </p:nvSpPr>
        <p:spPr>
          <a:xfrm>
            <a:off x="8442435" y="3391293"/>
            <a:ext cx="6093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r>
              <a:rPr lang="el-GR" sz="18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30 </a:t>
            </a:r>
            <a:r>
              <a:rPr lang="el-GR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μ.Χ</a:t>
            </a:r>
            <a:r>
              <a:rPr lang="en-US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el-GR" sz="18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89BC6DEF-7D28-707A-54A6-32A035DACC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011" y="978313"/>
            <a:ext cx="1758380" cy="2301061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91F62565-9441-DAA3-927D-1AF6C1F0FD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612" y="3788225"/>
            <a:ext cx="1758380" cy="21183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0AE6F5-F1CE-7EAE-4743-AA747D87F6FA}"/>
              </a:ext>
            </a:extLst>
          </p:cNvPr>
          <p:cNvSpPr txBox="1"/>
          <p:nvPr/>
        </p:nvSpPr>
        <p:spPr>
          <a:xfrm>
            <a:off x="2246986" y="3377506"/>
            <a:ext cx="4312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3"/>
                </a:solidFill>
                <a:effectLst/>
                <a:latin typeface="Calibri" panose="020F0502020204030204" pitchFamily="34" charset="0"/>
              </a:rPr>
              <a:t>12</a:t>
            </a:r>
            <a:r>
              <a:rPr lang="el-GR" b="0" i="0" baseline="30000" dirty="0" err="1">
                <a:solidFill>
                  <a:schemeClr val="accent3"/>
                </a:solidFill>
                <a:effectLst/>
                <a:latin typeface="Calibri" panose="020F0502020204030204" pitchFamily="34" charset="0"/>
              </a:rPr>
              <a:t>ος</a:t>
            </a:r>
            <a:r>
              <a:rPr lang="en-US" b="0" i="0" dirty="0">
                <a:solidFill>
                  <a:schemeClr val="accent3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l-GR" b="0" i="0" dirty="0">
                <a:solidFill>
                  <a:schemeClr val="accent3"/>
                </a:solidFill>
                <a:effectLst/>
                <a:latin typeface="Calibri" panose="020F0502020204030204" pitchFamily="34" charset="0"/>
              </a:rPr>
              <a:t>π.Χ. </a:t>
            </a:r>
            <a:r>
              <a:rPr lang="el-GR" b="0" i="0" dirty="0" err="1">
                <a:solidFill>
                  <a:schemeClr val="accent3"/>
                </a:solidFill>
                <a:effectLst/>
                <a:latin typeface="Calibri" panose="020F0502020204030204" pitchFamily="34" charset="0"/>
              </a:rPr>
              <a:t>αί</a:t>
            </a:r>
            <a:r>
              <a:rPr lang="el-GR" b="0" i="0" dirty="0">
                <a:solidFill>
                  <a:schemeClr val="accent3"/>
                </a:solidFill>
                <a:effectLst/>
                <a:latin typeface="Calibri" panose="020F0502020204030204" pitchFamily="34" charset="0"/>
              </a:rPr>
              <a:t>.</a:t>
            </a:r>
            <a:r>
              <a:rPr lang="en-US" b="0" i="0" dirty="0">
                <a:solidFill>
                  <a:schemeClr val="accent3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l-GR" b="0" i="0" dirty="0">
                <a:solidFill>
                  <a:schemeClr val="accent3"/>
                </a:solidFill>
                <a:effectLst/>
                <a:latin typeface="Calibri" panose="020F0502020204030204" pitchFamily="34" charset="0"/>
              </a:rPr>
              <a:t>                                                                                   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8159916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Θέση περιεχομένου 2">
            <a:extLst>
              <a:ext uri="{FF2B5EF4-FFF2-40B4-BE49-F238E27FC236}">
                <a16:creationId xmlns:a16="http://schemas.microsoft.com/office/drawing/2014/main" id="{C2576288-1D2C-E82A-CE8E-CA7D0989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97" y="787615"/>
            <a:ext cx="5837238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39E0B263-5155-E8CD-4D0F-250E7A3CC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62" y="2228296"/>
            <a:ext cx="5207185" cy="430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45699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Τίτλος 1">
            <a:extLst>
              <a:ext uri="{FF2B5EF4-FFF2-40B4-BE49-F238E27FC236}">
                <a16:creationId xmlns:a16="http://schemas.microsoft.com/office/drawing/2014/main" id="{26B598AB-CADA-90B2-300F-711FA5A12A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84995" name="Θέση περιεχομένου 2">
            <a:extLst>
              <a:ext uri="{FF2B5EF4-FFF2-40B4-BE49-F238E27FC236}">
                <a16:creationId xmlns:a16="http://schemas.microsoft.com/office/drawing/2014/main" id="{C9309C20-38E2-6D57-5642-0AB6B113B9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7513" y="57151"/>
            <a:ext cx="2386012" cy="3395663"/>
          </a:xfrm>
        </p:spPr>
      </p:pic>
      <p:pic>
        <p:nvPicPr>
          <p:cNvPr id="84996" name="Εικόνα 4">
            <a:extLst>
              <a:ext uri="{FF2B5EF4-FFF2-40B4-BE49-F238E27FC236}">
                <a16:creationId xmlns:a16="http://schemas.microsoft.com/office/drawing/2014/main" id="{0D39CB04-0B98-0FA8-F098-8BCB5F65E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4" y="4470400"/>
            <a:ext cx="2281237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Εικόνα 6">
            <a:extLst>
              <a:ext uri="{FF2B5EF4-FFF2-40B4-BE49-F238E27FC236}">
                <a16:creationId xmlns:a16="http://schemas.microsoft.com/office/drawing/2014/main" id="{D2A2A732-8A93-591D-1BAE-75D6E46A8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9" y="2924176"/>
            <a:ext cx="2446337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Εικόνα 8">
            <a:extLst>
              <a:ext uri="{FF2B5EF4-FFF2-40B4-BE49-F238E27FC236}">
                <a16:creationId xmlns:a16="http://schemas.microsoft.com/office/drawing/2014/main" id="{AFD07272-B1AF-2E38-FEBE-DA77C589D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014" y="1054100"/>
            <a:ext cx="216058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Εικόνα 11">
            <a:extLst>
              <a:ext uri="{FF2B5EF4-FFF2-40B4-BE49-F238E27FC236}">
                <a16:creationId xmlns:a16="http://schemas.microsoft.com/office/drawing/2014/main" id="{A4AAEBB7-E52F-45AE-5F11-9519DDE27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4819651"/>
            <a:ext cx="1192212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Εικόνα 13">
            <a:extLst>
              <a:ext uri="{FF2B5EF4-FFF2-40B4-BE49-F238E27FC236}">
                <a16:creationId xmlns:a16="http://schemas.microsoft.com/office/drawing/2014/main" id="{1DB47E33-3AAD-8449-C175-794BAD973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1" y="4760913"/>
            <a:ext cx="1241425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1" name="Picture 10" descr="May be a cartoon of text that says &quot;CHRISTOS BOULOTIS A GIRL HOVERS OVER KERAMEIKOS An anti-war story in Classical Athens drawings Vassilis Papatsarouchas PIRAEUS C FOUNDATION TURA&quot;">
            <a:extLst>
              <a:ext uri="{FF2B5EF4-FFF2-40B4-BE49-F238E27FC236}">
                <a16:creationId xmlns:a16="http://schemas.microsoft.com/office/drawing/2014/main" id="{CE902C50-015F-FAA4-13F0-CF0E2C19D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9" y="1876425"/>
            <a:ext cx="1271587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Τίτλος 1">
            <a:extLst>
              <a:ext uri="{FF2B5EF4-FFF2-40B4-BE49-F238E27FC236}">
                <a16:creationId xmlns:a16="http://schemas.microsoft.com/office/drawing/2014/main" id="{8C1C0DDD-2E88-40D5-30C5-17739C6811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4306888"/>
            <a:ext cx="8229600" cy="3370262"/>
          </a:xfrm>
        </p:spPr>
        <p:txBody>
          <a:bodyPr/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US" altLang="el-GR" sz="2800">
                <a:solidFill>
                  <a:srgbClr val="FFC000"/>
                </a:solidFill>
                <a:cs typeface="Calibri" panose="020F0502020204030204" pitchFamily="34" charset="0"/>
              </a:rPr>
              <a:t>Animation </a:t>
            </a:r>
            <a:r>
              <a:rPr lang="el-GR" altLang="el-GR" sz="2800">
                <a:solidFill>
                  <a:srgbClr val="FFC000"/>
                </a:solidFill>
                <a:cs typeface="Calibri" panose="020F0502020204030204" pitchFamily="34" charset="0"/>
              </a:rPr>
              <a:t>Μύρτιδος</a:t>
            </a:r>
            <a:br>
              <a:rPr lang="el-GR" altLang="el-GR" sz="2800">
                <a:solidFill>
                  <a:srgbClr val="FFC000"/>
                </a:solidFill>
                <a:cs typeface="Calibri" panose="020F0502020204030204" pitchFamily="34" charset="0"/>
              </a:rPr>
            </a:br>
            <a:r>
              <a:rPr lang="el-GR" altLang="el-GR" sz="2400">
                <a:solidFill>
                  <a:srgbClr val="FFC000"/>
                </a:solidFill>
                <a:cs typeface="Calibri" panose="020F0502020204030204" pitchFamily="34" charset="0"/>
              </a:rPr>
              <a:t>Ελληνικά</a:t>
            </a:r>
            <a:br>
              <a:rPr lang="el-GR" altLang="el-GR" sz="2400">
                <a:solidFill>
                  <a:srgbClr val="FFC000"/>
                </a:solidFill>
                <a:cs typeface="Calibri" panose="020F0502020204030204" pitchFamily="34" charset="0"/>
              </a:rPr>
            </a:br>
            <a:r>
              <a:rPr lang="el-GR" altLang="el-GR" sz="2400">
                <a:solidFill>
                  <a:srgbClr val="FFC000"/>
                </a:solidFill>
                <a:cs typeface="Calibri" panose="020F0502020204030204" pitchFamily="34" charset="0"/>
              </a:rPr>
              <a:t>Αγγλικά </a:t>
            </a:r>
            <a:br>
              <a:rPr lang="el-GR" altLang="el-GR" sz="2400">
                <a:solidFill>
                  <a:srgbClr val="FFC000"/>
                </a:solidFill>
                <a:cs typeface="Calibri" panose="020F0502020204030204" pitchFamily="34" charset="0"/>
              </a:rPr>
            </a:br>
            <a:r>
              <a:rPr lang="el-GR" altLang="el-GR" sz="2400">
                <a:solidFill>
                  <a:srgbClr val="FFC000"/>
                </a:solidFill>
                <a:cs typeface="Calibri" panose="020F0502020204030204" pitchFamily="34" charset="0"/>
              </a:rPr>
              <a:t>Κινέζικα</a:t>
            </a:r>
            <a:br>
              <a:rPr lang="el-GR" altLang="el-GR" sz="2400">
                <a:solidFill>
                  <a:srgbClr val="FFC000"/>
                </a:solidFill>
                <a:cs typeface="Calibri" panose="020F0502020204030204" pitchFamily="34" charset="0"/>
              </a:rPr>
            </a:br>
            <a:r>
              <a:rPr lang="el-GR" altLang="el-GR" sz="2400">
                <a:solidFill>
                  <a:srgbClr val="FFC000"/>
                </a:solidFill>
                <a:cs typeface="Calibri" panose="020F0502020204030204" pitchFamily="34" charset="0"/>
              </a:rPr>
              <a:t>Αραβικά</a:t>
            </a:r>
            <a:br>
              <a:rPr lang="el-GR" altLang="el-GR" sz="2400">
                <a:solidFill>
                  <a:srgbClr val="FFC000"/>
                </a:solidFill>
                <a:cs typeface="Calibri" panose="020F0502020204030204" pitchFamily="34" charset="0"/>
              </a:rPr>
            </a:br>
            <a:r>
              <a:rPr lang="el-GR" altLang="el-GR" sz="2400">
                <a:solidFill>
                  <a:srgbClr val="FFC000"/>
                </a:solidFill>
                <a:cs typeface="Calibri" panose="020F0502020204030204" pitchFamily="34" charset="0"/>
              </a:rPr>
              <a:t>Νορβηγικά</a:t>
            </a:r>
            <a:br>
              <a:rPr lang="el-GR" altLang="el-GR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altLang="el-GR" sz="180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Φινλανδικά</a:t>
            </a:r>
            <a:br>
              <a:rPr lang="el-GR" altLang="el-GR" sz="180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l-GR" altLang="el-GR"/>
          </a:p>
        </p:txBody>
      </p:sp>
      <p:pic>
        <p:nvPicPr>
          <p:cNvPr id="77827" name="Θέση περιεχομένου 4">
            <a:extLst>
              <a:ext uri="{FF2B5EF4-FFF2-40B4-BE49-F238E27FC236}">
                <a16:creationId xmlns:a16="http://schemas.microsoft.com/office/drawing/2014/main" id="{AA3999BA-571D-F449-CFE6-C5854A30CE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333375"/>
            <a:ext cx="6880225" cy="3619500"/>
          </a:xfrm>
        </p:spPr>
      </p:pic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854D04E-7680-F5B9-5B1D-D7763C233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82" y="400882"/>
            <a:ext cx="5840119" cy="584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14032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EEB1410-12F9-CA9D-489E-35495BA99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54" y="479801"/>
            <a:ext cx="4170351" cy="589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01153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4">
            <a:extLst>
              <a:ext uri="{FF2B5EF4-FFF2-40B4-BE49-F238E27FC236}">
                <a16:creationId xmlns:a16="http://schemas.microsoft.com/office/drawing/2014/main" id="{301885C2-188B-C703-139E-584E93BF4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78" y="223673"/>
            <a:ext cx="5416675" cy="265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0B267095-1D60-140E-3486-5AF904564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248" y="2681533"/>
            <a:ext cx="4854663" cy="364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0BA97B85-986D-7DA0-8204-1F1F3791E6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98" y="1018970"/>
            <a:ext cx="3379077" cy="506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74927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490278-D07C-F481-9859-DECA6A7B2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81" y="157656"/>
            <a:ext cx="4002614" cy="532874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47BFE6E-08DA-1F00-1177-F9B76C1E0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28" y="2236716"/>
            <a:ext cx="3217455" cy="4282323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EF7AF5CC-12DD-D873-DEE9-96407B3EA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362" y="2478132"/>
            <a:ext cx="2853935" cy="379949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25627799-4FA3-555A-0459-D349AF7CBD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438" y="993228"/>
            <a:ext cx="3371176" cy="449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04577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- Τίτλος">
            <a:extLst>
              <a:ext uri="{FF2B5EF4-FFF2-40B4-BE49-F238E27FC236}">
                <a16:creationId xmlns:a16="http://schemas.microsoft.com/office/drawing/2014/main" id="{CB5D9AFC-B6AE-FBC9-F94C-CD7203F680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3251" name="Picture 2" descr="C:\Users\Papagrigorakis\Για το site της Μύρτιδος\Β. ΦΛΕΣΣΑ καλό\ΦΛΕΣΣΑ\ΔΕΛΦΟΙ\exofillo delfoi.jpg">
            <a:extLst>
              <a:ext uri="{FF2B5EF4-FFF2-40B4-BE49-F238E27FC236}">
                <a16:creationId xmlns:a16="http://schemas.microsoft.com/office/drawing/2014/main" id="{8F16545F-28AF-FBC1-0418-B2D8F1915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112713"/>
            <a:ext cx="381635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Θέση περιεχομένου 2">
            <a:extLst>
              <a:ext uri="{FF2B5EF4-FFF2-40B4-BE49-F238E27FC236}">
                <a16:creationId xmlns:a16="http://schemas.microsoft.com/office/drawing/2014/main" id="{9D2D728E-6EC0-542D-4341-DE0414E0E7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3006726"/>
            <a:ext cx="1981200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6" descr="C:\Users\Papagrigorakis\ΦΑΚΕΛΟΣ\Desktop\e-inv2.jpg">
            <a:extLst>
              <a:ext uri="{FF2B5EF4-FFF2-40B4-BE49-F238E27FC236}">
                <a16:creationId xmlns:a16="http://schemas.microsoft.com/office/drawing/2014/main" id="{94A4EE29-13AA-D2C1-0075-1520EDF91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288" y="112714"/>
            <a:ext cx="4354512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Εικόνα 10">
            <a:extLst>
              <a:ext uri="{FF2B5EF4-FFF2-40B4-BE49-F238E27FC236}">
                <a16:creationId xmlns:a16="http://schemas.microsoft.com/office/drawing/2014/main" id="{37249BE7-0837-2C36-71AB-A691DF4DD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531938"/>
            <a:ext cx="2338388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5" descr="C:\Users\Papagrigorakis\ΦΑΚΕΛΟΣ\Desktop\66666EXF KAT MYRTIS.jpg">
            <a:extLst>
              <a:ext uri="{FF2B5EF4-FFF2-40B4-BE49-F238E27FC236}">
                <a16:creationId xmlns:a16="http://schemas.microsoft.com/office/drawing/2014/main" id="{DF67C052-7487-8382-355B-AF3726984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89" y="2149475"/>
            <a:ext cx="3673475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Θέση περιεχομένου 5">
            <a:extLst>
              <a:ext uri="{FF2B5EF4-FFF2-40B4-BE49-F238E27FC236}">
                <a16:creationId xmlns:a16="http://schemas.microsoft.com/office/drawing/2014/main" id="{70CE46A6-793E-6AA8-94B3-747895208A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15014" y="3794125"/>
            <a:ext cx="1874837" cy="2840038"/>
          </a:xfrm>
        </p:spPr>
      </p:pic>
      <p:pic>
        <p:nvPicPr>
          <p:cNvPr id="53257" name="Εικόνα 5">
            <a:extLst>
              <a:ext uri="{FF2B5EF4-FFF2-40B4-BE49-F238E27FC236}">
                <a16:creationId xmlns:a16="http://schemas.microsoft.com/office/drawing/2014/main" id="{C26E2914-8FA6-1FE6-BE71-684BACE49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4181476"/>
            <a:ext cx="179705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Εικόνα 2">
            <a:extLst>
              <a:ext uri="{FF2B5EF4-FFF2-40B4-BE49-F238E27FC236}">
                <a16:creationId xmlns:a16="http://schemas.microsoft.com/office/drawing/2014/main" id="{8A404F1C-F263-A479-561A-C1D815AA5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738" y="3429000"/>
            <a:ext cx="1382712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D925B96-1A65-FD3C-C827-12724E30F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5" y="115755"/>
            <a:ext cx="5811915" cy="6399541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E9D6FB48-9517-3E53-D4B1-FE0E2BB6F2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27" y="2514421"/>
            <a:ext cx="2994412" cy="397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69264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6">
            <a:extLst>
              <a:ext uri="{FF2B5EF4-FFF2-40B4-BE49-F238E27FC236}">
                <a16:creationId xmlns:a16="http://schemas.microsoft.com/office/drawing/2014/main" id="{C6E9AD4B-B816-596E-D93F-5C468B23B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788" y="1065319"/>
            <a:ext cx="2806493" cy="373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B65EED63-2EC6-C408-BA52-90035F49E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07" y="248576"/>
            <a:ext cx="8213726" cy="571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25044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24F99A1-2097-6998-7F5E-DF03297D91BF}"/>
              </a:ext>
            </a:extLst>
          </p:cNvPr>
          <p:cNvSpPr txBox="1"/>
          <p:nvPr/>
        </p:nvSpPr>
        <p:spPr>
          <a:xfrm>
            <a:off x="224502" y="419489"/>
            <a:ext cx="7796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1995</a:t>
            </a:r>
            <a:endParaRPr lang="el-GR" sz="3200" b="1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D45F3C11-FF67-0DDB-E949-4AEB51BA8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45" y="1508837"/>
            <a:ext cx="3102934" cy="2355932"/>
          </a:xfrm>
          <a:prstGeom prst="rect">
            <a:avLst/>
          </a:prstGeom>
        </p:spPr>
      </p:pic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DCCE1ABF-34DC-E7C4-83AC-D782ECB8F4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4105416"/>
              </p:ext>
            </p:extLst>
          </p:nvPr>
        </p:nvGraphicFramePr>
        <p:xfrm>
          <a:off x="4883045" y="439861"/>
          <a:ext cx="4176712" cy="313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Παρουσίαση" r:id="rId4" imgW="4570551" imgH="3427315" progId="PowerPoint.Show.8">
                  <p:embed/>
                </p:oleObj>
              </mc:Choice>
              <mc:Fallback>
                <p:oleObj name="Παρουσίαση" r:id="rId4" imgW="4570551" imgH="3427315" progId="PowerPoint.Show.8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73FBA6D-DDB3-1C77-51EF-D25ABCAF5C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3045" y="439861"/>
                        <a:ext cx="4176712" cy="31321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C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 descr="D:\Haris Projects\MUSEUMS\M_004_Mirtis\athina\ΑΜ.KERAMIKOS_01[1].JPG">
            <a:extLst>
              <a:ext uri="{FF2B5EF4-FFF2-40B4-BE49-F238E27FC236}">
                <a16:creationId xmlns:a16="http://schemas.microsoft.com/office/drawing/2014/main" id="{58914C70-12B6-EE98-9224-AB7613F63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761" y="4740618"/>
            <a:ext cx="2483825" cy="188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Untitled-11">
            <a:extLst>
              <a:ext uri="{FF2B5EF4-FFF2-40B4-BE49-F238E27FC236}">
                <a16:creationId xmlns:a16="http://schemas.microsoft.com/office/drawing/2014/main" id="{31680E33-5652-E633-4C8F-FAD1F81FE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867" y="2548636"/>
            <a:ext cx="5546968" cy="379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005386B7-1747-CFE9-CBD1-04A136D86F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301" y="3571999"/>
            <a:ext cx="3116317" cy="233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44505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502307CA-54FC-BC8F-0F89-76C4F0A31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6" y="514905"/>
            <a:ext cx="11732167" cy="551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61206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3">
            <a:extLst>
              <a:ext uri="{FF2B5EF4-FFF2-40B4-BE49-F238E27FC236}">
                <a16:creationId xmlns:a16="http://schemas.microsoft.com/office/drawing/2014/main" id="{E4D77183-66AD-8ACF-E8A8-4D2E22681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023" y="0"/>
            <a:ext cx="8608634" cy="64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Εικόνα 6">
            <a:extLst>
              <a:ext uri="{FF2B5EF4-FFF2-40B4-BE49-F238E27FC236}">
                <a16:creationId xmlns:a16="http://schemas.microsoft.com/office/drawing/2014/main" id="{6842C712-E10E-7B3B-1040-6BE4AC8BA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73" y="3474379"/>
            <a:ext cx="4361868" cy="325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Papagrigorakis\ΦΑΚΕΛΟΣ\Desktop\ΦΩΤΟ\222DCIM\101MSDCF\DSC01859.JPG">
            <a:extLst>
              <a:ext uri="{FF2B5EF4-FFF2-40B4-BE49-F238E27FC236}">
                <a16:creationId xmlns:a16="http://schemas.microsoft.com/office/drawing/2014/main" id="{C8034E5B-08DA-3056-D880-C3EE59902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01" y="126124"/>
            <a:ext cx="4762571" cy="357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Users\Papagrigorakis\Για το site της Μύρτιδος\Β. ΦΛΕΣΣΑ καλό\ΦΛΕΣΣΑ\ΔΕΛΦΟΙ\DSC05569.JPG">
            <a:extLst>
              <a:ext uri="{FF2B5EF4-FFF2-40B4-BE49-F238E27FC236}">
                <a16:creationId xmlns:a16="http://schemas.microsoft.com/office/drawing/2014/main" id="{0BE7E11E-0C62-97E9-16D8-74F0BEA51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569" y="471868"/>
            <a:ext cx="4485463" cy="336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Users\Papagrigorakis\Για το site της Μύρτιδος\Β. ΦΛΕΣΣΑ καλό\ΦΛΕΣΣΑ\ΔΕΛΦΟΙ\DSC05674.JPG">
            <a:extLst>
              <a:ext uri="{FF2B5EF4-FFF2-40B4-BE49-F238E27FC236}">
                <a16:creationId xmlns:a16="http://schemas.microsoft.com/office/drawing/2014/main" id="{D4A061E5-7344-4F03-2549-B4B562A49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403" y="3284888"/>
            <a:ext cx="4130956" cy="309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372159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24F99A1-2097-6998-7F5E-DF03297D91BF}"/>
              </a:ext>
            </a:extLst>
          </p:cNvPr>
          <p:cNvSpPr txBox="1"/>
          <p:nvPr/>
        </p:nvSpPr>
        <p:spPr>
          <a:xfrm>
            <a:off x="224502" y="419489"/>
            <a:ext cx="7796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</a:t>
            </a:r>
            <a:r>
              <a:rPr lang="el-GR" sz="32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22</a:t>
            </a:r>
            <a:endParaRPr lang="el-GR" sz="3200" b="1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3189" name="Εικόνα 6">
            <a:extLst>
              <a:ext uri="{FF2B5EF4-FFF2-40B4-BE49-F238E27FC236}">
                <a16:creationId xmlns:a16="http://schemas.microsoft.com/office/drawing/2014/main" id="{A8F32AE8-8DCE-CA01-A0C4-6FBC6F2AB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864" y="1047989"/>
            <a:ext cx="3675356" cy="539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65DDE7-E322-AC4E-E998-265276046006}"/>
              </a:ext>
            </a:extLst>
          </p:cNvPr>
          <p:cNvSpPr txBox="1"/>
          <p:nvPr/>
        </p:nvSpPr>
        <p:spPr>
          <a:xfrm>
            <a:off x="1260629" y="595084"/>
            <a:ext cx="12757214" cy="374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125"/>
              </a:spcBef>
              <a:spcAft>
                <a:spcPts val="563"/>
              </a:spcAft>
              <a:buNone/>
            </a:pPr>
            <a:r>
              <a:rPr lang="el-GR" altLang="el-GR" sz="1800" dirty="0">
                <a:solidFill>
                  <a:srgbClr val="FFC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Εντάχθηκε στο Νέο Πρόγραμμα Σπουδών το μάθημα της Ιστορίας της Δ’ Δημοτικού και Α’ Γυμνασίου</a:t>
            </a:r>
            <a:endParaRPr lang="el-GR" altLang="el-GR" sz="18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3186" name="Picture 2" descr="C:\Users\Papagrigorakis\ΦΑΚΕΛΟΣ\Desktop\[1].jpg">
            <a:extLst>
              <a:ext uri="{FF2B5EF4-FFF2-40B4-BE49-F238E27FC236}">
                <a16:creationId xmlns:a16="http://schemas.microsoft.com/office/drawing/2014/main" id="{AAAB987D-C844-293E-FCDF-694420329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031" y="2495536"/>
            <a:ext cx="1663084" cy="2494626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767027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8">
            <a:extLst>
              <a:ext uri="{FF2B5EF4-FFF2-40B4-BE49-F238E27FC236}">
                <a16:creationId xmlns:a16="http://schemas.microsoft.com/office/drawing/2014/main" id="{58C693B7-00BC-9343-2EF9-B68A08DE0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818" y="316559"/>
            <a:ext cx="2529109" cy="168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Εικόνα 2">
            <a:extLst>
              <a:ext uri="{FF2B5EF4-FFF2-40B4-BE49-F238E27FC236}">
                <a16:creationId xmlns:a16="http://schemas.microsoft.com/office/drawing/2014/main" id="{FA015F7F-7CF8-AFF9-9B31-159C28872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991" y="5200608"/>
            <a:ext cx="2233033" cy="148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Εικόνα 4">
            <a:extLst>
              <a:ext uri="{FF2B5EF4-FFF2-40B4-BE49-F238E27FC236}">
                <a16:creationId xmlns:a16="http://schemas.microsoft.com/office/drawing/2014/main" id="{4CE7C1C6-93DA-3681-C937-61F9A2FBA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818" y="3149105"/>
            <a:ext cx="2361865" cy="157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Εικόνα 2">
            <a:extLst>
              <a:ext uri="{FF2B5EF4-FFF2-40B4-BE49-F238E27FC236}">
                <a16:creationId xmlns:a16="http://schemas.microsoft.com/office/drawing/2014/main" id="{3A595997-64B2-2477-2ED7-C898B41C9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39" y="168439"/>
            <a:ext cx="3465595" cy="483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Εικόνα 3">
            <a:extLst>
              <a:ext uri="{FF2B5EF4-FFF2-40B4-BE49-F238E27FC236}">
                <a16:creationId xmlns:a16="http://schemas.microsoft.com/office/drawing/2014/main" id="{3804ADC7-07BB-88F1-6054-0B5006CE6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353" y="4319752"/>
            <a:ext cx="3202444" cy="236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F46DD511-15FC-1089-5574-1BA4EB617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242" y="168438"/>
            <a:ext cx="3858183" cy="550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479981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1" name="Θέση περιεχομένου 4">
            <a:extLst>
              <a:ext uri="{FF2B5EF4-FFF2-40B4-BE49-F238E27FC236}">
                <a16:creationId xmlns:a16="http://schemas.microsoft.com/office/drawing/2014/main" id="{CC095032-EA56-0779-EF2B-50F17C4C9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9851" y="430215"/>
            <a:ext cx="5524500" cy="3106737"/>
          </a:xfrm>
          <a:prstGeom prst="rect">
            <a:avLst/>
          </a:prstGeom>
        </p:spPr>
      </p:pic>
      <p:pic>
        <p:nvPicPr>
          <p:cNvPr id="124932" name="Εικόνα 6">
            <a:extLst>
              <a:ext uri="{FF2B5EF4-FFF2-40B4-BE49-F238E27FC236}">
                <a16:creationId xmlns:a16="http://schemas.microsoft.com/office/drawing/2014/main" id="{3EC666BD-1DCF-FE67-1633-0579D4D0D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748088"/>
            <a:ext cx="4864100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3" name="Εικόνα 8">
            <a:extLst>
              <a:ext uri="{FF2B5EF4-FFF2-40B4-BE49-F238E27FC236}">
                <a16:creationId xmlns:a16="http://schemas.microsoft.com/office/drawing/2014/main" id="{0B935F4A-937F-7352-E360-3B9165C19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6" y="3168651"/>
            <a:ext cx="3935413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4" name="Εικόνα 12">
            <a:extLst>
              <a:ext uri="{FF2B5EF4-FFF2-40B4-BE49-F238E27FC236}">
                <a16:creationId xmlns:a16="http://schemas.microsoft.com/office/drawing/2014/main" id="{E4663D72-8BFA-03D6-CA1A-3CD4B2226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89" y="733426"/>
            <a:ext cx="3997325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577700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C:\Users\Papagrigorakis\ΦΑΚΕΛΟΣ\Desktop\[1]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71575" y="1188658"/>
            <a:ext cx="3476625" cy="5213411"/>
          </a:xfrm>
          <a:prstGeom prst="rect">
            <a:avLst/>
          </a:prstGeom>
          <a:noFill/>
          <a:ln w="19050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761089" y="5906810"/>
            <a:ext cx="4903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solidFill>
                  <a:srgbClr val="FFCC00"/>
                </a:solidFill>
                <a:latin typeface="Comic Sans MS" pitchFamily="66" charset="0"/>
              </a:rPr>
              <a:t>Σας ευχαριστώ</a:t>
            </a:r>
          </a:p>
        </p:txBody>
      </p:sp>
    </p:spTree>
    <p:extLst>
      <p:ext uri="{BB962C8B-B14F-4D97-AF65-F5344CB8AC3E}">
        <p14:creationId xmlns:p14="http://schemas.microsoft.com/office/powerpoint/2010/main" val="1458809055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24F99A1-2097-6998-7F5E-DF03297D91BF}"/>
              </a:ext>
            </a:extLst>
          </p:cNvPr>
          <p:cNvSpPr txBox="1"/>
          <p:nvPr/>
        </p:nvSpPr>
        <p:spPr>
          <a:xfrm>
            <a:off x="224502" y="419489"/>
            <a:ext cx="7796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</a:t>
            </a:r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r>
              <a:rPr lang="en-US" sz="32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</a:t>
            </a:r>
            <a:endParaRPr lang="el-GR" sz="3200" b="1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Εικόνα 3">
            <a:extLst>
              <a:ext uri="{FF2B5EF4-FFF2-40B4-BE49-F238E27FC236}">
                <a16:creationId xmlns:a16="http://schemas.microsoft.com/office/drawing/2014/main" id="{89205C3C-F5CD-9DC9-D39D-A8023F86E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72" y="3120144"/>
            <a:ext cx="3999461" cy="266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CC97FE98-DE7F-FB97-AE14-0E88588E30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78" y="864033"/>
            <a:ext cx="4901232" cy="3268690"/>
          </a:xfrm>
          <a:prstGeom prst="rect">
            <a:avLst/>
          </a:prstGeom>
        </p:spPr>
      </p:pic>
      <p:pic>
        <p:nvPicPr>
          <p:cNvPr id="5" name="Picture 4" descr="© M">
            <a:extLst>
              <a:ext uri="{FF2B5EF4-FFF2-40B4-BE49-F238E27FC236}">
                <a16:creationId xmlns:a16="http://schemas.microsoft.com/office/drawing/2014/main" id="{81996DDB-F0E0-C9F7-705E-AE1902A85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186" y="3825909"/>
            <a:ext cx="1735323" cy="2315249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5ACCB6-B44F-F702-0059-7A1DB21EA239}"/>
              </a:ext>
            </a:extLst>
          </p:cNvPr>
          <p:cNvSpPr txBox="1"/>
          <p:nvPr/>
        </p:nvSpPr>
        <p:spPr>
          <a:xfrm>
            <a:off x="6026384" y="485359"/>
            <a:ext cx="6093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350"/>
              </a:spcBef>
              <a:spcAft>
                <a:spcPts val="225"/>
              </a:spcAft>
            </a:pPr>
            <a:r>
              <a:rPr lang="el-GR" sz="1800" u="none" strike="noStrike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 Απριλίου 2010 Μουσείο Ακροπόλεως </a:t>
            </a:r>
            <a:endParaRPr lang="el-GR" sz="18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003728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76F2014-CE40-F3CF-A480-2C54611C72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66"/>
            <a:ext cx="12516780" cy="684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82828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- Εικόνα" descr="C:\Users\Papagrigorakis\FOTO MYRTIS\27-11-10\89.jpg">
            <a:extLst>
              <a:ext uri="{FF2B5EF4-FFF2-40B4-BE49-F238E27FC236}">
                <a16:creationId xmlns:a16="http://schemas.microsoft.com/office/drawing/2014/main" id="{764F629E-EFEF-C9F1-2788-6D1C99E9F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0883" y="164418"/>
            <a:ext cx="4030472" cy="2648811"/>
          </a:xfrm>
          <a:prstGeom prst="rect">
            <a:avLst/>
          </a:prstGeom>
          <a:noFill/>
        </p:spPr>
      </p:pic>
      <p:pic>
        <p:nvPicPr>
          <p:cNvPr id="3" name="4 - Εικόνα" descr="C:\Users\Papagrigorakis\ΦΑΚΕΛΟΣ\Desktop\DCIM\101MSDCF\DSC01843.JPG">
            <a:extLst>
              <a:ext uri="{FF2B5EF4-FFF2-40B4-BE49-F238E27FC236}">
                <a16:creationId xmlns:a16="http://schemas.microsoft.com/office/drawing/2014/main" id="{AC670C08-8DE6-FDEB-81B2-7E3A115B8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367" y="-88905"/>
            <a:ext cx="4840888" cy="363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Θέση περιεχομένου 4">
            <a:extLst>
              <a:ext uri="{FF2B5EF4-FFF2-40B4-BE49-F238E27FC236}">
                <a16:creationId xmlns:a16="http://schemas.microsoft.com/office/drawing/2014/main" id="{69BA7E66-7246-375B-9339-521B7CCD6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60" y="2981326"/>
            <a:ext cx="3609039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Papagrigorakis\ΠΙΟΠ\gr piop 115292-low\GR-PIOP-115292_0606.jpg">
            <a:extLst>
              <a:ext uri="{FF2B5EF4-FFF2-40B4-BE49-F238E27FC236}">
                <a16:creationId xmlns:a16="http://schemas.microsoft.com/office/drawing/2014/main" id="{6B3A4EB2-DCCC-18C6-DF6C-740CE07DD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387" y="4025768"/>
            <a:ext cx="3609039" cy="270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Papagrigorakis\ΠΙΟΠ\gr piop 115292-low\GR-PIOP-115292_0603.jpg">
            <a:extLst>
              <a:ext uri="{FF2B5EF4-FFF2-40B4-BE49-F238E27FC236}">
                <a16:creationId xmlns:a16="http://schemas.microsoft.com/office/drawing/2014/main" id="{F9CFFB47-8145-BBF8-2FF8-8DB6D343F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0" y="3605816"/>
            <a:ext cx="4164330" cy="312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0502229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E38B483C-342B-DE22-2E7F-EAEB9962B7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7594" y="207416"/>
          <a:ext cx="4454604" cy="6161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172" imgH="7829550" progId="Acrobat.Document.DC">
                  <p:embed/>
                </p:oleObj>
              </mc:Choice>
              <mc:Fallback>
                <p:oleObj name="Acrobat Document" r:id="rId2" imgW="5667172" imgH="7829550" progId="Acrobat.Document.DC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E38B483C-342B-DE22-2E7F-EAEB9962B7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594" y="207416"/>
                        <a:ext cx="4454604" cy="6161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Εικόνα 2">
            <a:extLst>
              <a:ext uri="{FF2B5EF4-FFF2-40B4-BE49-F238E27FC236}">
                <a16:creationId xmlns:a16="http://schemas.microsoft.com/office/drawing/2014/main" id="{BFB9CACB-1196-F328-1047-C47270632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558" y="2312166"/>
            <a:ext cx="5407791" cy="405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400359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95535" y="488194"/>
            <a:ext cx="11195829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112579" y="5491554"/>
            <a:ext cx="7835462" cy="81463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lvl="0">
              <a:spcBef>
                <a:spcPct val="20000"/>
              </a:spcBef>
              <a:defRPr/>
            </a:pPr>
            <a:endParaRPr lang="en-GB" sz="2400" i="1" dirty="0"/>
          </a:p>
          <a:p>
            <a:pPr lvl="0">
              <a:spcBef>
                <a:spcPct val="20000"/>
              </a:spcBef>
              <a:defRPr/>
            </a:pPr>
            <a:endParaRPr lang="en-GB" sz="2400" i="1" dirty="0"/>
          </a:p>
          <a:p>
            <a:pPr lvl="0">
              <a:spcBef>
                <a:spcPct val="20000"/>
              </a:spcBef>
              <a:defRPr/>
            </a:pPr>
            <a:endParaRPr lang="en-GB" sz="2400" i="1" dirty="0"/>
          </a:p>
          <a:p>
            <a:pPr lvl="0">
              <a:spcBef>
                <a:spcPct val="20000"/>
              </a:spcBef>
              <a:defRPr/>
            </a:pPr>
            <a:endParaRPr lang="en-GB" sz="2400" i="1" dirty="0"/>
          </a:p>
          <a:p>
            <a:pPr lvl="0" algn="ctr">
              <a:spcBef>
                <a:spcPct val="20000"/>
              </a:spcBef>
              <a:defRPr/>
            </a:pPr>
            <a:r>
              <a:rPr lang="en-GB" sz="9600" dirty="0">
                <a:solidFill>
                  <a:srgbClr val="B3CEFB"/>
                </a:solidFill>
                <a:latin typeface="Comic Sans MS" pitchFamily="66" charset="0"/>
              </a:rPr>
              <a:t>www.myrtis.gr</a:t>
            </a:r>
          </a:p>
          <a:p>
            <a:pPr lvl="0" algn="ctr">
              <a:spcBef>
                <a:spcPct val="20000"/>
              </a:spcBef>
              <a:defRPr/>
            </a:pPr>
            <a:endParaRPr lang="en-GB" sz="8000" dirty="0">
              <a:solidFill>
                <a:srgbClr val="FFC000"/>
              </a:solidFill>
              <a:latin typeface="Comic Sans MS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462" y="1401390"/>
            <a:ext cx="5659822" cy="4310678"/>
          </a:xfrm>
          <a:prstGeom prst="rect">
            <a:avLst/>
          </a:prstGeom>
        </p:spPr>
      </p:pic>
      <p:pic>
        <p:nvPicPr>
          <p:cNvPr id="6" name="Εικόνα 2">
            <a:extLst>
              <a:ext uri="{FF2B5EF4-FFF2-40B4-BE49-F238E27FC236}">
                <a16:creationId xmlns:a16="http://schemas.microsoft.com/office/drawing/2014/main" id="{E7F82113-7F15-72B1-304F-846B6A51C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654" y="2790580"/>
            <a:ext cx="1844586" cy="139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ΟΗΕ">
            <a:extLst>
              <a:ext uri="{FF2B5EF4-FFF2-40B4-BE49-F238E27FC236}">
                <a16:creationId xmlns:a16="http://schemas.microsoft.com/office/drawing/2014/main" id="{BF043EE7-9F7D-885A-2971-5EC0DE9D7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629" y="4321617"/>
            <a:ext cx="1862398" cy="139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08642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Διαπίστευση ΕΚΜΕΔ 2013 Γενική Ούρων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smtClean="0">
            <a:latin typeface="Comic Sans MS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Διαπίστευση ΕΚΜΕΔ 2013 Γενική Ούρων</Template>
  <TotalTime>0</TotalTime>
  <Words>155</Words>
  <Application>Microsoft Office PowerPoint</Application>
  <PresentationFormat>Ευρεία οθόνη</PresentationFormat>
  <Paragraphs>40</Paragraphs>
  <Slides>45</Slides>
  <Notes>6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2</vt:i4>
      </vt:variant>
      <vt:variant>
        <vt:lpstr>Τίτλοι διαφανειών</vt:lpstr>
      </vt:variant>
      <vt:variant>
        <vt:i4>45</vt:i4>
      </vt:variant>
    </vt:vector>
  </HeadingPairs>
  <TitlesOfParts>
    <vt:vector size="55" baseType="lpstr">
      <vt:lpstr>Arial</vt:lpstr>
      <vt:lpstr>Book Antiqua</vt:lpstr>
      <vt:lpstr>Calibri</vt:lpstr>
      <vt:lpstr>Comic Sans MS</vt:lpstr>
      <vt:lpstr>Georgia</vt:lpstr>
      <vt:lpstr>Tahoma</vt:lpstr>
      <vt:lpstr>Times New Roman</vt:lpstr>
      <vt:lpstr>Διαπίστευση ΕΚΜΕΔ 2013 Γενική Ούρων</vt:lpstr>
      <vt:lpstr>Παρουσίαση</vt:lpstr>
      <vt:lpstr>Acrobat Document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                                                                  10/4-2019, 2ο &amp; 3ο Δημοτικού Νέας Ερυθραίας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                                                              Θεατρικό έργο «Μύρτις»                                                                              Κείμενα: Άννα Μαυρολέων                                                                              Αρχαιολογική έρευνα: Μαρία Μικεδάκη                                                                             Επιμέλεια: Αθηνά Παπαχρυσοστόμου         </vt:lpstr>
      <vt:lpstr>Παρουσίαση του PowerPoint</vt:lpstr>
      <vt:lpstr>Σέητα-τα, χορός από τα Φάρασα της Καππαδοκίας, που σχετίζεται με το μύθο της αρπαγής της Περσεφόνης από τον Πλούτωνα.   </vt:lpstr>
      <vt:lpstr>Παρουσίαση του PowerPoint</vt:lpstr>
      <vt:lpstr>Παρουσίαση του PowerPoint</vt:lpstr>
      <vt:lpstr>Animation Μύρτιδος Ελληνικά Αγγλικά  Κινέζικα Αραβικά Νορβηγικά Φινλανδικά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Γενική ούρων</dc:title>
  <dc:creator/>
  <cp:lastModifiedBy/>
  <cp:revision>32</cp:revision>
  <dcterms:created xsi:type="dcterms:W3CDTF">2013-01-09T11:24:20Z</dcterms:created>
  <dcterms:modified xsi:type="dcterms:W3CDTF">2024-01-23T23:20:44Z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TC030309819991</vt:lpwstr>
  </property>
</Properties>
</file>