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76" r:id="rId4"/>
    <p:sldId id="347" r:id="rId5"/>
    <p:sldId id="267" r:id="rId6"/>
    <p:sldId id="268" r:id="rId7"/>
    <p:sldId id="345" r:id="rId8"/>
    <p:sldId id="266" r:id="rId9"/>
    <p:sldId id="272" r:id="rId10"/>
    <p:sldId id="273" r:id="rId11"/>
    <p:sldId id="274" r:id="rId12"/>
    <p:sldId id="271" r:id="rId13"/>
    <p:sldId id="269" r:id="rId14"/>
    <p:sldId id="270" r:id="rId15"/>
    <p:sldId id="275" r:id="rId16"/>
    <p:sldId id="27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myrtis.gr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69B51-27D3-A5D1-F88A-9218390F7ADD}"/>
              </a:ext>
            </a:extLst>
          </p:cNvPr>
          <p:cNvSpPr txBox="1"/>
          <p:nvPr/>
        </p:nvSpPr>
        <p:spPr>
          <a:xfrm>
            <a:off x="3628982" y="2990473"/>
            <a:ext cx="1192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l-G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Σοφοκλής Σωτηρίου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Ελληνογερμανική Αγωγή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l-GR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B66B1A-85CF-A371-8A3D-21468B851FF4}"/>
              </a:ext>
            </a:extLst>
          </p:cNvPr>
          <p:cNvSpPr txBox="1"/>
          <p:nvPr/>
        </p:nvSpPr>
        <p:spPr>
          <a:xfrm>
            <a:off x="2230596" y="2001515"/>
            <a:ext cx="660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ΜΥΤΙΣ – ΠΡΟΣΩΠΟ ΜΕ ΠΡΟΣΩΠΟ ΜΕ ΤΟ ΠΑΡΕΛΘΟΝ</a:t>
            </a:r>
            <a:endParaRPr lang="en-US" sz="2000" b="1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18B0658-183A-3377-F129-56285E8D5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5" t="18816" r="48341" b="73957"/>
          <a:stretch/>
        </p:blipFill>
        <p:spPr>
          <a:xfrm>
            <a:off x="3708875" y="3751603"/>
            <a:ext cx="3067940" cy="49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56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1D16A5-FD9E-B5B3-2709-36B2DF499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1F413A-B422-E999-8FD4-701BB2B25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FCC3942-8507-10AF-2EB2-58BD7EE5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00"/>
            <a:ext cx="6589643" cy="402938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8023FCA-4485-B67B-7197-A5FBE4415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998" y="1681048"/>
            <a:ext cx="6490252" cy="364755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B60D37E-2DE8-49AE-6052-80E56294F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826" y="3429000"/>
            <a:ext cx="6013174" cy="34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1A9A6A-3229-58AB-FD45-7332A556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7BCD1B-6E73-E333-9A2D-BFAF6C4F4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5343D3B-FE6C-4F50-A4AA-CEE5C227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45" y="462750"/>
            <a:ext cx="11513633" cy="629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1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F2115-1F79-1BA9-090C-2B19B743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64EBEC-2B7E-ECE3-35C1-E407F0FE2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D1C9959-A8D8-6C8E-ED94-C7E16207F7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7303"/>
            <a:ext cx="12192000" cy="45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6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4923E2-477D-4B15-3AD7-827D3989A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5CEF7C-B53F-5763-A21B-8737F61B7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C554D8C-9097-B13D-9C39-A9B5D5719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861646"/>
            <a:ext cx="11767930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5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648B3A-1F13-3955-7646-B403BAA4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592E0F-0E3E-82A4-026F-528627727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7779BDC-18F1-4C3C-92FE-B37E17BFF5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341"/>
            <a:ext cx="12192000" cy="574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24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DF0AED-F447-46D8-ECA8-34457403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3DB89F3-13E9-3310-9805-1AD614DE6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AF58CC0-DBA3-FAC9-6EC9-DAC92820A1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2365"/>
            <a:ext cx="12192000" cy="5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61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E23684-56E7-D360-CA16-4EB6FC05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68" y="1188079"/>
            <a:ext cx="8596668" cy="1320800"/>
          </a:xfrm>
        </p:spPr>
        <p:txBody>
          <a:bodyPr/>
          <a:lstStyle/>
          <a:p>
            <a:r>
              <a:rPr lang="el-GR" dirty="0"/>
              <a:t>Ευχαριστώ πολύ</a:t>
            </a:r>
            <a:r>
              <a:rPr lang="en-US" dirty="0"/>
              <a:t>!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59996AD-76DC-1F41-C60C-99656085C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570" y="2822576"/>
            <a:ext cx="8596668" cy="3880773"/>
          </a:xfrm>
        </p:spPr>
        <p:txBody>
          <a:bodyPr/>
          <a:lstStyle/>
          <a:p>
            <a:r>
              <a:rPr lang="en-US" dirty="0">
                <a:hlinkClick r:id="rId2"/>
              </a:rPr>
              <a:t>www.myrtis.gr</a:t>
            </a:r>
            <a:r>
              <a:rPr lang="en-US" dirty="0"/>
              <a:t>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64E5AB-1C18-F12E-3C94-B6B38D0DC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627" y="3288228"/>
            <a:ext cx="32575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2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4FDADC-CC70-6A6F-6393-F63B746E2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D702344-70B4-AB3A-7542-DFE04DF3C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037"/>
            <a:ext cx="5686039" cy="6431926"/>
          </a:xfrm>
          <a:prstGeom prst="rect">
            <a:avLst/>
          </a:prstGeom>
        </p:spPr>
      </p:pic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BC0C583-576C-97D6-A078-B457408D0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687" y="2014768"/>
            <a:ext cx="7559330" cy="2912833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0" i="0" dirty="0">
                <a:solidFill>
                  <a:schemeClr val="bg1"/>
                </a:solidFill>
                <a:effectLst/>
                <a:latin typeface="Segoe UI Historic" panose="020B0502040204020203" pitchFamily="34" charset="0"/>
              </a:rPr>
              <a:t>"Το σχολείο μου παντού!". Κάτω από τον Αττικό ουρανό τα πεύκα και τις ελιές ανακαλύπτουμε μοναδικές διαδρομές στην Αρχαία Αθήνα. Λίγο έξω από το </a:t>
            </a:r>
            <a:r>
              <a:rPr lang="el-GR" sz="2000" b="0" i="0" dirty="0" err="1">
                <a:solidFill>
                  <a:schemeClr val="bg1"/>
                </a:solidFill>
                <a:effectLst/>
                <a:latin typeface="Segoe UI Historic" panose="020B0502040204020203" pitchFamily="34" charset="0"/>
              </a:rPr>
              <a:t>Θεμιστόκλειο</a:t>
            </a:r>
            <a:r>
              <a:rPr lang="el-GR" sz="2000" b="0" i="0" dirty="0">
                <a:solidFill>
                  <a:schemeClr val="bg1"/>
                </a:solidFill>
                <a:effectLst/>
                <a:latin typeface="Segoe UI Historic" panose="020B0502040204020203" pitchFamily="34" charset="0"/>
              </a:rPr>
              <a:t> Τείχος, στον έξω </a:t>
            </a:r>
            <a:r>
              <a:rPr lang="el-GR" sz="2000" b="0" i="0" dirty="0" err="1">
                <a:solidFill>
                  <a:schemeClr val="bg1"/>
                </a:solidFill>
                <a:effectLst/>
                <a:latin typeface="Segoe UI Historic" panose="020B0502040204020203" pitchFamily="34" charset="0"/>
              </a:rPr>
              <a:t>Κεραμεικό</a:t>
            </a:r>
            <a:r>
              <a:rPr lang="el-GR" sz="2000" b="0" i="0" dirty="0">
                <a:solidFill>
                  <a:schemeClr val="bg1"/>
                </a:solidFill>
                <a:effectLst/>
                <a:latin typeface="Segoe UI Historic" panose="020B0502040204020203" pitchFamily="34" charset="0"/>
              </a:rPr>
              <a:t>, δίπλα στον Ηριδανό με τις μυρτιές συζητάμε με τους μικρούς μαθητές το μεγαλείο και την πτώση της Αθήνας, τον φοβερό πόλεμο και τον φονικό λοιμό. Ο λοιμός σκότωσε και τη μικρή </a:t>
            </a:r>
            <a:r>
              <a:rPr lang="el-GR" sz="2000" b="0" i="0" dirty="0" err="1">
                <a:solidFill>
                  <a:schemeClr val="bg1"/>
                </a:solidFill>
                <a:effectLst/>
                <a:latin typeface="Segoe UI Historic" panose="020B0502040204020203" pitchFamily="34" charset="0"/>
              </a:rPr>
              <a:t>Μύρτιδα</a:t>
            </a:r>
            <a:r>
              <a:rPr lang="el-GR" sz="2000" b="0" i="0" dirty="0">
                <a:solidFill>
                  <a:schemeClr val="bg1"/>
                </a:solidFill>
                <a:effectLst/>
                <a:latin typeface="Segoe UI Historic" panose="020B0502040204020203" pitchFamily="34" charset="0"/>
              </a:rPr>
              <a:t> η οποία χάρη στην επιστήμη και την τεχνολογία "ξαναζεί" και μας λέει την ιστορία της εποχής της. Για να μάθουμε όλοι πόσο ο λίγο απέχει ο θρίαμβος από την πτώση, η ευτυχία από την καταστροφή.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3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EA62E3AF-2C92-61A9-4387-A1AFA340C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60" r="29463" b="-1"/>
          <a:stretch/>
        </p:blipFill>
        <p:spPr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5" name="Εικόνα 4" descr="Εικόνα που περιέχει κείμεν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F2407FCE-BDDD-4400-BAB7-09F40DFDAF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21" b="-1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04FB3F01-2553-F89F-A732-6C04A0B6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61" y="499533"/>
            <a:ext cx="4193810" cy="88098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l-GR" sz="2800" dirty="0"/>
              <a:t>Εκπαιδευτικές Διαδρομές στον χώρο και στον χρόνο</a:t>
            </a:r>
            <a:endParaRPr lang="en-US" sz="2800" dirty="0"/>
          </a:p>
        </p:txBody>
      </p:sp>
      <p:sp>
        <p:nvSpPr>
          <p:cNvPr id="8" name="Θέση αριθμού διαφάνειας 1">
            <a:extLst>
              <a:ext uri="{FF2B5EF4-FFF2-40B4-BE49-F238E27FC236}">
                <a16:creationId xmlns:a16="http://schemas.microsoft.com/office/drawing/2014/main" id="{B57A98C3-6A15-F3C5-1CC2-6BB8B645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365" y="134408"/>
            <a:ext cx="821635" cy="365125"/>
          </a:xfrm>
        </p:spPr>
        <p:txBody>
          <a:bodyPr/>
          <a:lstStyle/>
          <a:p>
            <a:fld id="{7A5DDAD3-E743-4B29-A948-63E93E36D1BF}" type="slidenum">
              <a:rPr lang="id-ID" smtClean="0"/>
              <a:pPr/>
              <a:t>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4600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4ECEA5-864E-EB6D-E91C-B48D71FE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Εκπαιδευτικές Διαδρομές στην Αθήνα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BABE3B-F8EE-C26C-B268-C5AB7E2E9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3147342-0B33-D9F4-4CEA-75F2C9399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63766"/>
            <a:ext cx="9124122" cy="507441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02E5DE1-43EB-5084-3705-35C0686A4D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DEC6549-E2E4-BC3B-85FF-DC7AE0A56B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48CA8C-47F2-91C3-95AE-065F3C7F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Ένα ψηφιακό Μουσείο για την </a:t>
            </a:r>
            <a:r>
              <a:rPr lang="el-GR" dirty="0" err="1"/>
              <a:t>Μύρτιδα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02227D-4144-0737-B05F-0B224658A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38BF345-4B2A-1ACC-8B68-4CC1C361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" y="1801167"/>
            <a:ext cx="12175435" cy="32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16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2CC063-54F9-3B6A-FCE1-736121F2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22A3698-65C7-7F01-4B6F-44D0CA827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CEC80C8-1951-43B3-188E-B62C75AA8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542"/>
            <a:ext cx="12192000" cy="56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4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40D58F-762D-F37C-DC21-E264C2CBF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ECC30B-EC22-28EB-CD1A-DC9481811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511DECA-FBDE-0991-5839-5958895141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178" y="0"/>
            <a:ext cx="9237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1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2C1C6D-2708-0C7E-7B16-14C5BF40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19E62C5-D0C0-D1BE-8F86-C25D222BB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70756F1-4972-88FF-72BF-B27DBB136E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2134"/>
            <a:ext cx="12192000" cy="45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12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161EFB-2945-4C05-6D2C-11271745D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D462C7-483D-990E-9163-70F2E6097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51CB22D-DE8A-8247-2BF1-A7DFBF5AAB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0210"/>
            <a:ext cx="12192000" cy="423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00652"/>
      </p:ext>
    </p:extLst>
  </p:cSld>
  <p:clrMapOvr>
    <a:masterClrMapping/>
  </p:clrMapOvr>
</p:sld>
</file>

<file path=ppt/theme/theme1.xml><?xml version="1.0" encoding="utf-8"?>
<a:theme xmlns:a="http://schemas.openxmlformats.org/drawingml/2006/main" name="Όψη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1833</TotalTime>
  <Words>156</Words>
  <Application>Microsoft Office PowerPoint</Application>
  <PresentationFormat>Ευρεία οθόνη</PresentationFormat>
  <Paragraphs>10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1" baseType="lpstr">
      <vt:lpstr>Arial</vt:lpstr>
      <vt:lpstr>Segoe UI Historic</vt:lpstr>
      <vt:lpstr>Trebuchet MS</vt:lpstr>
      <vt:lpstr>Wingdings 3</vt:lpstr>
      <vt:lpstr>Όψη</vt:lpstr>
      <vt:lpstr>Παρουσίαση του PowerPoint</vt:lpstr>
      <vt:lpstr>Παρουσίαση του PowerPoint</vt:lpstr>
      <vt:lpstr>Εκπαιδευτικές Διαδρομές στον χώρο και στον χρόνο</vt:lpstr>
      <vt:lpstr>Εκπαιδευτικές Διαδρομές στην Αθήνα</vt:lpstr>
      <vt:lpstr>Ένα ψηφιακό Μουσείο για την Μύρτιδα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Ευχαριστώ πολύ!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Educational Experiences in Metaverse:  The case of Myrtis Interactive Exhibition </dc:title>
  <dc:creator>Sofoklis Sotiriou</dc:creator>
  <cp:lastModifiedBy>Sofoklis Sotiriou</cp:lastModifiedBy>
  <cp:revision>9</cp:revision>
  <dcterms:created xsi:type="dcterms:W3CDTF">2022-06-21T09:12:13Z</dcterms:created>
  <dcterms:modified xsi:type="dcterms:W3CDTF">2024-01-24T11:56:20Z</dcterms:modified>
</cp:coreProperties>
</file>